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2"/>
  </p:notes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791BC-2608-4629-9CA9-EA0C3148117A}" v="106" dt="2024-06-14T09:28:43.885"/>
    <p1510:client id="{5339294C-D4B1-67D8-ADCB-95CA0018E58F}" v="158" dt="2024-06-14T10:44:15.526"/>
    <p1510:client id="{5AAC13D8-AC5A-45F7-B0BC-3F9E7FA6DB08}" v="49" dt="2024-06-14T10:43:33.575"/>
    <p1510:client id="{B7EFD3EE-2290-49E4-B586-6C8B9D4BFEE2}" v="16" dt="2024-06-14T09:34:04.517"/>
    <p1510:client id="{D9409F5E-26EB-8C9F-8B5B-F09596AA571D}" v="586" dt="2024-06-13T14:54:54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els Jacobs (student)" userId="S::ncj.jacobs@student.han.nl::d9537c23-f9dc-4462-bb54-69d29bcb643e" providerId="AD" clId="Web-{9DB0A867-AC00-4309-86FD-B7D46D9E5511}"/>
    <pc:docChg chg="addSld modSld">
      <pc:chgData name="Niels Jacobs (student)" userId="S::ncj.jacobs@student.han.nl::d9537c23-f9dc-4462-bb54-69d29bcb643e" providerId="AD" clId="Web-{9DB0A867-AC00-4309-86FD-B7D46D9E5511}" dt="2024-05-28T12:44:15.811" v="841"/>
      <pc:docMkLst>
        <pc:docMk/>
      </pc:docMkLst>
      <pc:sldChg chg="addSp delSp modSp mod setBg">
        <pc:chgData name="Niels Jacobs (student)" userId="S::ncj.jacobs@student.han.nl::d9537c23-f9dc-4462-bb54-69d29bcb643e" providerId="AD" clId="Web-{9DB0A867-AC00-4309-86FD-B7D46D9E5511}" dt="2024-05-28T12:01:12.628" v="139"/>
        <pc:sldMkLst>
          <pc:docMk/>
          <pc:sldMk cId="109857222" sldId="256"/>
        </pc:sldMkLst>
        <pc:spChg chg="mod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27:18.319" v="72"/>
          <ac:spMkLst>
            <pc:docMk/>
            <pc:sldMk cId="109857222" sldId="256"/>
            <ac:spMk id="8" creationId="{4522B21E-B2B9-4C72-9A71-C87EFD137480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27:18.319" v="72"/>
          <ac:spMkLst>
            <pc:docMk/>
            <pc:sldMk cId="109857222" sldId="256"/>
            <ac:spMk id="10" creationId="{5EB7D2A2-F448-44D4-938C-DC84CBCB3B1E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27:18.319" v="72"/>
          <ac:spMkLst>
            <pc:docMk/>
            <pc:sldMk cId="109857222" sldId="256"/>
            <ac:spMk id="12" creationId="{871AEA07-1E14-44B4-8E55-64EF049CD66F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17" creationId="{1A3C89F8-0D2F-47FF-B903-151248265F47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18" creationId="{508BEF50-7B1E-49A4-BC19-5F4F1D755E64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19" creationId="{C5CB530E-515E-412C-9DF1-5F8FFBD6F383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20" creationId="{3FBAD350-5664-4811-A208-657FB882D350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21" creationId="{712D4376-A578-4FF1-94FC-245E7A6A489F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22" creationId="{C39ADB8F-D187-49D7-BDCF-C1B6DC727068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23" creationId="{AEA7509D-F04F-40CB-A0B3-EEF16499CC9F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28" creationId="{0E30439A-8A5B-46EC-8283-9B6B031D40D0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30" creationId="{5CEAD642-85CF-4750-8432-7C80C901F001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32" creationId="{FA33EEAE-15D5-4119-8C1E-89D943F911EF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34" creationId="{730D8B3B-9B80-4025-B934-26DC7D7CD231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36" creationId="{B5A1B09C-1565-46F8-B70F-621C5EB48A09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38" creationId="{8C516CC8-80AC-446C-A56E-9F54B7210402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12.628" v="139"/>
          <ac:spMkLst>
            <pc:docMk/>
            <pc:sldMk cId="109857222" sldId="256"/>
            <ac:spMk id="40" creationId="{53947E58-F088-49F1-A3D1-DEA690192E84}"/>
          </ac:spMkLst>
        </pc:spChg>
        <pc:cxnChg chg="add del">
          <ac:chgData name="Niels Jacobs (student)" userId="S::ncj.jacobs@student.han.nl::d9537c23-f9dc-4462-bb54-69d29bcb643e" providerId="AD" clId="Web-{9DB0A867-AC00-4309-86FD-B7D46D9E5511}" dt="2024-05-28T11:27:18.319" v="72"/>
          <ac:cxnSpMkLst>
            <pc:docMk/>
            <pc:sldMk cId="109857222" sldId="256"/>
            <ac:cxnSpMk id="14" creationId="{F7C8EA93-3210-4C62-99E9-153C275E3A87}"/>
          </ac:cxnSpMkLst>
        </pc:cxnChg>
        <pc:cxnChg chg="add del">
          <ac:chgData name="Niels Jacobs (student)" userId="S::ncj.jacobs@student.han.nl::d9537c23-f9dc-4462-bb54-69d29bcb643e" providerId="AD" clId="Web-{9DB0A867-AC00-4309-86FD-B7D46D9E5511}" dt="2024-05-28T12:01:12.628" v="139"/>
          <ac:cxnSpMkLst>
            <pc:docMk/>
            <pc:sldMk cId="109857222" sldId="256"/>
            <ac:cxnSpMk id="16" creationId="{56020367-4FD5-4596-8E10-C5F095CD8DBF}"/>
          </ac:cxnSpMkLst>
        </pc:cxnChg>
      </pc:sldChg>
      <pc:sldChg chg="addSp delSp modSp mod setBg modNotes">
        <pc:chgData name="Niels Jacobs (student)" userId="S::ncj.jacobs@student.han.nl::d9537c23-f9dc-4462-bb54-69d29bcb643e" providerId="AD" clId="Web-{9DB0A867-AC00-4309-86FD-B7D46D9E5511}" dt="2024-05-28T12:44:15.811" v="841"/>
        <pc:sldMkLst>
          <pc:docMk/>
          <pc:sldMk cId="1683534186" sldId="257"/>
        </pc:sldMkLst>
        <pc:spChg chg="mod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2" creationId="{244E1E44-F896-AD13-CDDF-9B3DC05B37BE}"/>
          </ac:spMkLst>
        </pc:spChg>
        <pc:spChg chg="add del mod ord">
          <ac:chgData name="Niels Jacobs (student)" userId="S::ncj.jacobs@student.han.nl::d9537c23-f9dc-4462-bb54-69d29bcb643e" providerId="AD" clId="Web-{9DB0A867-AC00-4309-86FD-B7D46D9E5511}" dt="2024-05-28T12:38:49.597" v="713" actId="20577"/>
          <ac:spMkLst>
            <pc:docMk/>
            <pc:sldMk cId="1683534186" sldId="257"/>
            <ac:spMk id="3" creationId="{AFC9E7EB-CA37-CCF0-4CF1-D60C8419F0E6}"/>
          </ac:spMkLst>
        </pc:spChg>
        <pc:spChg chg="add del mod">
          <ac:chgData name="Niels Jacobs (student)" userId="S::ncj.jacobs@student.han.nl::d9537c23-f9dc-4462-bb54-69d29bcb643e" providerId="AD" clId="Web-{9DB0A867-AC00-4309-86FD-B7D46D9E5511}" dt="2024-05-28T11:50:09.535" v="84"/>
          <ac:spMkLst>
            <pc:docMk/>
            <pc:sldMk cId="1683534186" sldId="257"/>
            <ac:spMk id="5" creationId="{3E93D7A7-8C1B-88EF-A955-BAAD2BE14161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54:22.247" v="112"/>
          <ac:spMkLst>
            <pc:docMk/>
            <pc:sldMk cId="1683534186" sldId="257"/>
            <ac:spMk id="11" creationId="{0B9EE3F3-89B7-43C3-8651-C4C96830993D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54:22.247" v="112"/>
          <ac:spMkLst>
            <pc:docMk/>
            <pc:sldMk cId="1683534186" sldId="257"/>
            <ac:spMk id="13" creationId="{33AE4636-AEEC-45D6-84D4-7AC2DA48ECF8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54:22.247" v="112"/>
          <ac:spMkLst>
            <pc:docMk/>
            <pc:sldMk cId="1683534186" sldId="257"/>
            <ac:spMk id="15" creationId="{8D9CE0F4-2EB2-4F1F-8AAC-DB3571D9FE10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54:30.732" v="114"/>
          <ac:spMkLst>
            <pc:docMk/>
            <pc:sldMk cId="1683534186" sldId="257"/>
            <ac:spMk id="17" creationId="{2B97F24A-32CE-4C1C-A50D-3016B394DCFB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54:30.732" v="114"/>
          <ac:spMkLst>
            <pc:docMk/>
            <pc:sldMk cId="1683534186" sldId="257"/>
            <ac:spMk id="18" creationId="{CD8B4F24-440B-49E9-B85D-733523DC064B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57:31.878" v="125"/>
          <ac:spMkLst>
            <pc:docMk/>
            <pc:sldMk cId="1683534186" sldId="257"/>
            <ac:spMk id="20" creationId="{A8908DB7-C3A6-4FCB-9820-CEE02B398C4A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57:31.878" v="125"/>
          <ac:spMkLst>
            <pc:docMk/>
            <pc:sldMk cId="1683534186" sldId="257"/>
            <ac:spMk id="21" creationId="{535742DD-1B16-4E9D-B715-0D74B4574A68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58:00.723" v="128"/>
          <ac:spMkLst>
            <pc:docMk/>
            <pc:sldMk cId="1683534186" sldId="257"/>
            <ac:spMk id="26" creationId="{A8908DB7-C3A6-4FCB-9820-CEE02B398C4A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1:58:00.723" v="128"/>
          <ac:spMkLst>
            <pc:docMk/>
            <pc:sldMk cId="1683534186" sldId="257"/>
            <ac:spMk id="28" creationId="{535742DD-1B16-4E9D-B715-0D74B4574A68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33" creationId="{0288C6B4-AFC3-407F-A595-EFFD38D4CCAF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35" creationId="{CF236821-17FE-429B-8D2C-08E13A64EA40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37" creationId="{C0BDBCD2-E081-43AB-9119-C55465E59757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39" creationId="{98E79BE4-34FE-485A-98A5-92CE8F7C4743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41" creationId="{7A5F0580-5EE9-419F-96EE-B6529EF6E7D0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46" creationId="{058A14AF-9FB5-4CC7-BA35-E8E85D3EDF0E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48" creationId="{3A9A4357-BD1D-4622-A4FE-766E6AB8DE84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50" creationId="{E659831F-0D9A-4C63-9EBB-8435B85A440F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01.034" v="138"/>
          <ac:spMkLst>
            <pc:docMk/>
            <pc:sldMk cId="1683534186" sldId="257"/>
            <ac:spMk id="52" creationId="{E6995CE5-F890-4ABA-82A2-26507CE8D2A3}"/>
          </ac:spMkLst>
        </pc:spChg>
        <pc:picChg chg="add del mod ord">
          <ac:chgData name="Niels Jacobs (student)" userId="S::ncj.jacobs@student.han.nl::d9537c23-f9dc-4462-bb54-69d29bcb643e" providerId="AD" clId="Web-{9DB0A867-AC00-4309-86FD-B7D46D9E5511}" dt="2024-05-28T11:50:10.442" v="86"/>
          <ac:picMkLst>
            <pc:docMk/>
            <pc:sldMk cId="1683534186" sldId="257"/>
            <ac:picMk id="4" creationId="{37E28A5C-8289-8A3D-05F0-FE89B63C4BD8}"/>
          </ac:picMkLst>
        </pc:picChg>
        <pc:picChg chg="add mod ord">
          <ac:chgData name="Niels Jacobs (student)" userId="S::ncj.jacobs@student.han.nl::d9537c23-f9dc-4462-bb54-69d29bcb643e" providerId="AD" clId="Web-{9DB0A867-AC00-4309-86FD-B7D46D9E5511}" dt="2024-05-28T12:11:11.352" v="245" actId="1076"/>
          <ac:picMkLst>
            <pc:docMk/>
            <pc:sldMk cId="1683534186" sldId="257"/>
            <ac:picMk id="6" creationId="{EAD15FF3-A909-C5EF-E338-60713FEF25E8}"/>
          </ac:picMkLst>
        </pc:picChg>
      </pc:sldChg>
      <pc:sldChg chg="addSp delSp modSp new mod setBg">
        <pc:chgData name="Niels Jacobs (student)" userId="S::ncj.jacobs@student.han.nl::d9537c23-f9dc-4462-bb54-69d29bcb643e" providerId="AD" clId="Web-{9DB0A867-AC00-4309-86FD-B7D46D9E5511}" dt="2024-05-28T12:01:44.598" v="140"/>
        <pc:sldMkLst>
          <pc:docMk/>
          <pc:sldMk cId="2922715152" sldId="258"/>
        </pc:sldMkLst>
        <pc:spChg chg="mod">
          <ac:chgData name="Niels Jacobs (student)" userId="S::ncj.jacobs@student.han.nl::d9537c23-f9dc-4462-bb54-69d29bcb643e" providerId="AD" clId="Web-{9DB0A867-AC00-4309-86FD-B7D46D9E5511}" dt="2024-05-28T12:01:44.598" v="140"/>
          <ac:spMkLst>
            <pc:docMk/>
            <pc:sldMk cId="2922715152" sldId="258"/>
            <ac:spMk id="2" creationId="{7BCD5590-3E2D-6ADD-4938-A08A58382FDD}"/>
          </ac:spMkLst>
        </pc:spChg>
        <pc:spChg chg="del mod">
          <ac:chgData name="Niels Jacobs (student)" userId="S::ncj.jacobs@student.han.nl::d9537c23-f9dc-4462-bb54-69d29bcb643e" providerId="AD" clId="Web-{9DB0A867-AC00-4309-86FD-B7D46D9E5511}" dt="2024-05-28T12:01:44.598" v="140"/>
          <ac:spMkLst>
            <pc:docMk/>
            <pc:sldMk cId="2922715152" sldId="258"/>
            <ac:spMk id="3" creationId="{A7FFAEE8-D4FB-EE9F-F83C-FBB477CD08CB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44.598" v="140"/>
          <ac:spMkLst>
            <pc:docMk/>
            <pc:sldMk cId="2922715152" sldId="258"/>
            <ac:spMk id="9" creationId="{56E9B3E6-E277-4D68-BA48-9CB43FFBD6E2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1:44.598" v="140"/>
          <ac:spMkLst>
            <pc:docMk/>
            <pc:sldMk cId="2922715152" sldId="258"/>
            <ac:spMk id="16" creationId="{D5B0017B-2ECA-49AF-B397-DC140825DF8D}"/>
          </ac:spMkLst>
        </pc:spChg>
        <pc:grpChg chg="add">
          <ac:chgData name="Niels Jacobs (student)" userId="S::ncj.jacobs@student.han.nl::d9537c23-f9dc-4462-bb54-69d29bcb643e" providerId="AD" clId="Web-{9DB0A867-AC00-4309-86FD-B7D46D9E5511}" dt="2024-05-28T12:01:44.598" v="140"/>
          <ac:grpSpMkLst>
            <pc:docMk/>
            <pc:sldMk cId="2922715152" sldId="258"/>
            <ac:grpSpMk id="11" creationId="{AE1C45F0-260A-458C-96ED-C1F6D2151219}"/>
          </ac:grpSpMkLst>
        </pc:grpChg>
        <pc:graphicFrameChg chg="add">
          <ac:chgData name="Niels Jacobs (student)" userId="S::ncj.jacobs@student.han.nl::d9537c23-f9dc-4462-bb54-69d29bcb643e" providerId="AD" clId="Web-{9DB0A867-AC00-4309-86FD-B7D46D9E5511}" dt="2024-05-28T12:01:44.598" v="140"/>
          <ac:graphicFrameMkLst>
            <pc:docMk/>
            <pc:sldMk cId="2922715152" sldId="258"/>
            <ac:graphicFrameMk id="5" creationId="{537F0AED-1438-1D39-CA66-1D2B4C2A0BD2}"/>
          </ac:graphicFrameMkLst>
        </pc:graphicFrameChg>
        <pc:cxnChg chg="add">
          <ac:chgData name="Niels Jacobs (student)" userId="S::ncj.jacobs@student.han.nl::d9537c23-f9dc-4462-bb54-69d29bcb643e" providerId="AD" clId="Web-{9DB0A867-AC00-4309-86FD-B7D46D9E5511}" dt="2024-05-28T12:01:44.598" v="140"/>
          <ac:cxnSpMkLst>
            <pc:docMk/>
            <pc:sldMk cId="2922715152" sldId="258"/>
            <ac:cxnSpMk id="18" creationId="{6CF1BAF6-AD41-4082-B212-8A1F9A2E8779}"/>
          </ac:cxnSpMkLst>
        </pc:cxnChg>
      </pc:sldChg>
      <pc:sldChg chg="addSp delSp modSp new mod setBg modNotes">
        <pc:chgData name="Niels Jacobs (student)" userId="S::ncj.jacobs@student.han.nl::d9537c23-f9dc-4462-bb54-69d29bcb643e" providerId="AD" clId="Web-{9DB0A867-AC00-4309-86FD-B7D46D9E5511}" dt="2024-05-28T12:37:35.282" v="688"/>
        <pc:sldMkLst>
          <pc:docMk/>
          <pc:sldMk cId="600319879" sldId="259"/>
        </pc:sldMkLst>
        <pc:spChg chg="mod">
          <ac:chgData name="Niels Jacobs (student)" userId="S::ncj.jacobs@student.han.nl::d9537c23-f9dc-4462-bb54-69d29bcb643e" providerId="AD" clId="Web-{9DB0A867-AC00-4309-86FD-B7D46D9E5511}" dt="2024-05-28T12:04:39.088" v="175" actId="20577"/>
          <ac:spMkLst>
            <pc:docMk/>
            <pc:sldMk cId="600319879" sldId="259"/>
            <ac:spMk id="2" creationId="{2C0F3F79-8110-0D1C-FBF5-1FC3D74C40DE}"/>
          </ac:spMkLst>
        </pc:spChg>
        <pc:spChg chg="mod">
          <ac:chgData name="Niels Jacobs (student)" userId="S::ncj.jacobs@student.han.nl::d9537c23-f9dc-4462-bb54-69d29bcb643e" providerId="AD" clId="Web-{9DB0A867-AC00-4309-86FD-B7D46D9E5511}" dt="2024-05-28T12:04:54.651" v="179" actId="20577"/>
          <ac:spMkLst>
            <pc:docMk/>
            <pc:sldMk cId="600319879" sldId="259"/>
            <ac:spMk id="3" creationId="{0973AF5F-F8DA-11D8-8AC2-17C64B8A1E8A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0:46.314" v="137"/>
          <ac:spMkLst>
            <pc:docMk/>
            <pc:sldMk cId="600319879" sldId="259"/>
            <ac:spMk id="12" creationId="{0A1E0707-4985-454B-ACE0-4855BB55875E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0:46.314" v="137"/>
          <ac:spMkLst>
            <pc:docMk/>
            <pc:sldMk cId="600319879" sldId="259"/>
            <ac:spMk id="14" creationId="{61293230-B0F6-45B1-96D1-13D18E242995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2:26.349" v="143"/>
          <ac:spMkLst>
            <pc:docMk/>
            <pc:sldMk cId="600319879" sldId="259"/>
            <ac:spMk id="19" creationId="{B712E947-0734-45F9-9C4F-41114EC3A33E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2:26.349" v="143"/>
          <ac:spMkLst>
            <pc:docMk/>
            <pc:sldMk cId="600319879" sldId="259"/>
            <ac:spMk id="21" creationId="{5A65989E-BBD5-44D7-AA86-7AFD5D46BBC0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2:26.349" v="143"/>
          <ac:spMkLst>
            <pc:docMk/>
            <pc:sldMk cId="600319879" sldId="259"/>
            <ac:spMk id="23" creationId="{231A2881-D8D7-4A7D-ACA3-E9F849F853D8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2:26.349" v="142"/>
          <ac:spMkLst>
            <pc:docMk/>
            <pc:sldMk cId="600319879" sldId="259"/>
            <ac:spMk id="28" creationId="{26CAED0A-2A45-4C9C-BCDD-21A8A092C5F3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2:26.349" v="142"/>
          <ac:spMkLst>
            <pc:docMk/>
            <pc:sldMk cId="600319879" sldId="259"/>
            <ac:spMk id="30" creationId="{3A9A4357-BD1D-4622-A4FE-766E6AB8DE84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2:26.349" v="142"/>
          <ac:spMkLst>
            <pc:docMk/>
            <pc:sldMk cId="600319879" sldId="259"/>
            <ac:spMk id="32" creationId="{E659831F-0D9A-4C63-9EBB-8435B85A440F}"/>
          </ac:spMkLst>
        </pc:spChg>
        <pc:spChg chg="add del">
          <ac:chgData name="Niels Jacobs (student)" userId="S::ncj.jacobs@student.han.nl::d9537c23-f9dc-4462-bb54-69d29bcb643e" providerId="AD" clId="Web-{9DB0A867-AC00-4309-86FD-B7D46D9E5511}" dt="2024-05-28T12:02:26.349" v="142"/>
          <ac:spMkLst>
            <pc:docMk/>
            <pc:sldMk cId="600319879" sldId="259"/>
            <ac:spMk id="34" creationId="{E6995CE5-F890-4ABA-82A2-26507CE8D2A3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2:26.349" v="143"/>
          <ac:spMkLst>
            <pc:docMk/>
            <pc:sldMk cId="600319879" sldId="259"/>
            <ac:spMk id="36" creationId="{1382A32C-5B0C-4B1C-A074-76C6DBCC9F87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2:26.349" v="143"/>
          <ac:spMkLst>
            <pc:docMk/>
            <pc:sldMk cId="600319879" sldId="259"/>
            <ac:spMk id="37" creationId="{149FB5C3-7336-4FE0-A30C-CC0A3646D499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2:26.349" v="143"/>
          <ac:spMkLst>
            <pc:docMk/>
            <pc:sldMk cId="600319879" sldId="259"/>
            <ac:spMk id="40" creationId="{0DA909B4-15FF-46A6-8A7F-7AEF977FE9ED}"/>
          </ac:spMkLst>
        </pc:spChg>
        <pc:grpChg chg="add del">
          <ac:chgData name="Niels Jacobs (student)" userId="S::ncj.jacobs@student.han.nl::d9537c23-f9dc-4462-bb54-69d29bcb643e" providerId="AD" clId="Web-{9DB0A867-AC00-4309-86FD-B7D46D9E5511}" dt="2024-05-28T12:00:23.001" v="133"/>
          <ac:grpSpMkLst>
            <pc:docMk/>
            <pc:sldMk cId="600319879" sldId="259"/>
            <ac:grpSpMk id="10" creationId="{792AA144-DDFF-C43B-6866-516C9091D065}"/>
          </ac:grpSpMkLst>
        </pc:grpChg>
        <pc:grpChg chg="add">
          <ac:chgData name="Niels Jacobs (student)" userId="S::ncj.jacobs@student.han.nl::d9537c23-f9dc-4462-bb54-69d29bcb643e" providerId="AD" clId="Web-{9DB0A867-AC00-4309-86FD-B7D46D9E5511}" dt="2024-05-28T12:02:26.349" v="143"/>
          <ac:grpSpMkLst>
            <pc:docMk/>
            <pc:sldMk cId="600319879" sldId="259"/>
            <ac:grpSpMk id="38" creationId="{19A6B5CE-CB1D-48EE-8B43-E952235C8371}"/>
          </ac:grpSpMkLst>
        </pc:grpChg>
        <pc:picChg chg="add mod ord">
          <ac:chgData name="Niels Jacobs (student)" userId="S::ncj.jacobs@student.han.nl::d9537c23-f9dc-4462-bb54-69d29bcb643e" providerId="AD" clId="Web-{9DB0A867-AC00-4309-86FD-B7D46D9E5511}" dt="2024-05-28T12:03:03.522" v="150" actId="1076"/>
          <ac:picMkLst>
            <pc:docMk/>
            <pc:sldMk cId="600319879" sldId="259"/>
            <ac:picMk id="4" creationId="{4586E299-BBEA-3222-B1ED-9568C3370D09}"/>
          </ac:picMkLst>
        </pc:picChg>
        <pc:picChg chg="add mod ord">
          <ac:chgData name="Niels Jacobs (student)" userId="S::ncj.jacobs@student.han.nl::d9537c23-f9dc-4462-bb54-69d29bcb643e" providerId="AD" clId="Web-{9DB0A867-AC00-4309-86FD-B7D46D9E5511}" dt="2024-05-28T12:03:11.038" v="151" actId="1076"/>
          <ac:picMkLst>
            <pc:docMk/>
            <pc:sldMk cId="600319879" sldId="259"/>
            <ac:picMk id="5" creationId="{A8A4F56F-F309-7C38-256D-5A3CADDD85BE}"/>
          </ac:picMkLst>
        </pc:picChg>
      </pc:sldChg>
      <pc:sldChg chg="addSp delSp modSp new mod setBg">
        <pc:chgData name="Niels Jacobs (student)" userId="S::ncj.jacobs@student.han.nl::d9537c23-f9dc-4462-bb54-69d29bcb643e" providerId="AD" clId="Web-{9DB0A867-AC00-4309-86FD-B7D46D9E5511}" dt="2024-05-28T12:08:33.362" v="201" actId="20577"/>
        <pc:sldMkLst>
          <pc:docMk/>
          <pc:sldMk cId="1059146411" sldId="260"/>
        </pc:sldMkLst>
        <pc:spChg chg="mod">
          <ac:chgData name="Niels Jacobs (student)" userId="S::ncj.jacobs@student.han.nl::d9537c23-f9dc-4462-bb54-69d29bcb643e" providerId="AD" clId="Web-{9DB0A867-AC00-4309-86FD-B7D46D9E5511}" dt="2024-05-28T12:07:17.781" v="198"/>
          <ac:spMkLst>
            <pc:docMk/>
            <pc:sldMk cId="1059146411" sldId="260"/>
            <ac:spMk id="2" creationId="{C06262C8-ED0F-0FCF-E7A0-A0AC1BE8034F}"/>
          </ac:spMkLst>
        </pc:spChg>
        <pc:spChg chg="del mod">
          <ac:chgData name="Niels Jacobs (student)" userId="S::ncj.jacobs@student.han.nl::d9537c23-f9dc-4462-bb54-69d29bcb643e" providerId="AD" clId="Web-{9DB0A867-AC00-4309-86FD-B7D46D9E5511}" dt="2024-05-28T12:07:17.781" v="198"/>
          <ac:spMkLst>
            <pc:docMk/>
            <pc:sldMk cId="1059146411" sldId="260"/>
            <ac:spMk id="3" creationId="{E7206BA1-4E45-F794-1C56-8A7DFC0F2975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7:17.781" v="198"/>
          <ac:spMkLst>
            <pc:docMk/>
            <pc:sldMk cId="1059146411" sldId="260"/>
            <ac:spMk id="9" creationId="{BACC6370-2D7E-4714-9D71-7542949D7D5D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7:17.781" v="198"/>
          <ac:spMkLst>
            <pc:docMk/>
            <pc:sldMk cId="1059146411" sldId="260"/>
            <ac:spMk id="11" creationId="{F68B3F68-107C-434F-AA38-110D5EA91B85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7:17.781" v="198"/>
          <ac:spMkLst>
            <pc:docMk/>
            <pc:sldMk cId="1059146411" sldId="260"/>
            <ac:spMk id="13" creationId="{AAD0DBB9-1A4B-4391-81D4-CB19F9AB918A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7:17.781" v="198"/>
          <ac:spMkLst>
            <pc:docMk/>
            <pc:sldMk cId="1059146411" sldId="260"/>
            <ac:spMk id="15" creationId="{063BBA22-50EA-4C4D-BE05-F1CE4E63AA56}"/>
          </ac:spMkLst>
        </pc:spChg>
        <pc:graphicFrameChg chg="add modGraphic">
          <ac:chgData name="Niels Jacobs (student)" userId="S::ncj.jacobs@student.han.nl::d9537c23-f9dc-4462-bb54-69d29bcb643e" providerId="AD" clId="Web-{9DB0A867-AC00-4309-86FD-B7D46D9E5511}" dt="2024-05-28T12:08:33.362" v="201" actId="20577"/>
          <ac:graphicFrameMkLst>
            <pc:docMk/>
            <pc:sldMk cId="1059146411" sldId="260"/>
            <ac:graphicFrameMk id="5" creationId="{BA9C86F8-D33B-573B-9EA2-2CC3708DC036}"/>
          </ac:graphicFrameMkLst>
        </pc:graphicFrameChg>
      </pc:sldChg>
      <pc:sldChg chg="addSp modSp new mod setBg">
        <pc:chgData name="Niels Jacobs (student)" userId="S::ncj.jacobs@student.han.nl::d9537c23-f9dc-4462-bb54-69d29bcb643e" providerId="AD" clId="Web-{9DB0A867-AC00-4309-86FD-B7D46D9E5511}" dt="2024-05-28T12:08:44.894" v="202"/>
        <pc:sldMkLst>
          <pc:docMk/>
          <pc:sldMk cId="39172517" sldId="261"/>
        </pc:sldMkLst>
        <pc:spChg chg="mod">
          <ac:chgData name="Niels Jacobs (student)" userId="S::ncj.jacobs@student.han.nl::d9537c23-f9dc-4462-bb54-69d29bcb643e" providerId="AD" clId="Web-{9DB0A867-AC00-4309-86FD-B7D46D9E5511}" dt="2024-05-28T12:08:44.894" v="202"/>
          <ac:spMkLst>
            <pc:docMk/>
            <pc:sldMk cId="39172517" sldId="261"/>
            <ac:spMk id="2" creationId="{F1C2AD26-4FBC-B396-D901-916EA7AAE907}"/>
          </ac:spMkLst>
        </pc:spChg>
        <pc:spChg chg="mod">
          <ac:chgData name="Niels Jacobs (student)" userId="S::ncj.jacobs@student.han.nl::d9537c23-f9dc-4462-bb54-69d29bcb643e" providerId="AD" clId="Web-{9DB0A867-AC00-4309-86FD-B7D46D9E5511}" dt="2024-05-28T12:08:44.894" v="202"/>
          <ac:spMkLst>
            <pc:docMk/>
            <pc:sldMk cId="39172517" sldId="261"/>
            <ac:spMk id="3" creationId="{70F6F10A-F7F0-36EB-19E6-97448A5211C4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8:44.894" v="202"/>
          <ac:spMkLst>
            <pc:docMk/>
            <pc:sldMk cId="39172517" sldId="261"/>
            <ac:spMk id="8" creationId="{1B15ED52-F352-441B-82BF-E0EA34836D08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8:44.894" v="202"/>
          <ac:spMkLst>
            <pc:docMk/>
            <pc:sldMk cId="39172517" sldId="261"/>
            <ac:spMk id="10" creationId="{3B2E3793-BFE6-45A2-9B7B-E18844431C99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8:44.894" v="202"/>
          <ac:spMkLst>
            <pc:docMk/>
            <pc:sldMk cId="39172517" sldId="261"/>
            <ac:spMk id="12" creationId="{BC4C4868-CB8F-4AF9-9CDB-8108F2C19B67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8:44.894" v="202"/>
          <ac:spMkLst>
            <pc:docMk/>
            <pc:sldMk cId="39172517" sldId="261"/>
            <ac:spMk id="14" creationId="{375E0459-6403-40CD-989D-56A4407CA12E}"/>
          </ac:spMkLst>
        </pc:spChg>
        <pc:spChg chg="add">
          <ac:chgData name="Niels Jacobs (student)" userId="S::ncj.jacobs@student.han.nl::d9537c23-f9dc-4462-bb54-69d29bcb643e" providerId="AD" clId="Web-{9DB0A867-AC00-4309-86FD-B7D46D9E5511}" dt="2024-05-28T12:08:44.894" v="202"/>
          <ac:spMkLst>
            <pc:docMk/>
            <pc:sldMk cId="39172517" sldId="261"/>
            <ac:spMk id="16" creationId="{53E5B1A8-3AC9-4BD1-9BBC-78CA94F2D1BA}"/>
          </ac:spMkLst>
        </pc:spChg>
      </pc:sldChg>
    </pc:docChg>
  </pc:docChgLst>
  <pc:docChgLst>
    <pc:chgData name="Niels Jacobs (student)" userId="S::ncj.jacobs@student.han.nl::d9537c23-f9dc-4462-bb54-69d29bcb643e" providerId="AD" clId="Web-{929A02CD-FE21-4AE2-AE88-9F276B65DBC7}"/>
    <pc:docChg chg="modSld">
      <pc:chgData name="Niels Jacobs (student)" userId="S::ncj.jacobs@student.han.nl::d9537c23-f9dc-4462-bb54-69d29bcb643e" providerId="AD" clId="Web-{929A02CD-FE21-4AE2-AE88-9F276B65DBC7}" dt="2024-05-28T18:28:05.471" v="104" actId="20577"/>
      <pc:docMkLst>
        <pc:docMk/>
      </pc:docMkLst>
      <pc:sldChg chg="modSp">
        <pc:chgData name="Niels Jacobs (student)" userId="S::ncj.jacobs@student.han.nl::d9537c23-f9dc-4462-bb54-69d29bcb643e" providerId="AD" clId="Web-{929A02CD-FE21-4AE2-AE88-9F276B65DBC7}" dt="2024-05-28T18:21:07.550" v="29" actId="20577"/>
        <pc:sldMkLst>
          <pc:docMk/>
          <pc:sldMk cId="109857222" sldId="256"/>
        </pc:sldMkLst>
        <pc:spChg chg="mod">
          <ac:chgData name="Niels Jacobs (student)" userId="S::ncj.jacobs@student.han.nl::d9537c23-f9dc-4462-bb54-69d29bcb643e" providerId="AD" clId="Web-{929A02CD-FE21-4AE2-AE88-9F276B65DBC7}" dt="2024-05-28T18:21:07.550" v="2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Niels Jacobs (student)" userId="S::ncj.jacobs@student.han.nl::d9537c23-f9dc-4462-bb54-69d29bcb643e" providerId="AD" clId="Web-{929A02CD-FE21-4AE2-AE88-9F276B65DBC7}" dt="2024-05-28T18:20:56.706" v="2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modNotes">
        <pc:chgData name="Niels Jacobs (student)" userId="S::ncj.jacobs@student.han.nl::d9537c23-f9dc-4462-bb54-69d29bcb643e" providerId="AD" clId="Web-{929A02CD-FE21-4AE2-AE88-9F276B65DBC7}" dt="2024-05-28T18:23:17.352" v="46"/>
        <pc:sldMkLst>
          <pc:docMk/>
          <pc:sldMk cId="1683534186" sldId="257"/>
        </pc:sldMkLst>
        <pc:spChg chg="mod">
          <ac:chgData name="Niels Jacobs (student)" userId="S::ncj.jacobs@student.han.nl::d9537c23-f9dc-4462-bb54-69d29bcb643e" providerId="AD" clId="Web-{929A02CD-FE21-4AE2-AE88-9F276B65DBC7}" dt="2024-05-28T18:22:47.632" v="44" actId="20577"/>
          <ac:spMkLst>
            <pc:docMk/>
            <pc:sldMk cId="1683534186" sldId="257"/>
            <ac:spMk id="3" creationId="{AFC9E7EB-CA37-CCF0-4CF1-D60C8419F0E6}"/>
          </ac:spMkLst>
        </pc:spChg>
      </pc:sldChg>
      <pc:sldChg chg="modSp">
        <pc:chgData name="Niels Jacobs (student)" userId="S::ncj.jacobs@student.han.nl::d9537c23-f9dc-4462-bb54-69d29bcb643e" providerId="AD" clId="Web-{929A02CD-FE21-4AE2-AE88-9F276B65DBC7}" dt="2024-05-28T18:28:05.471" v="104" actId="20577"/>
        <pc:sldMkLst>
          <pc:docMk/>
          <pc:sldMk cId="2922715152" sldId="258"/>
        </pc:sldMkLst>
        <pc:graphicFrameChg chg="modGraphic">
          <ac:chgData name="Niels Jacobs (student)" userId="S::ncj.jacobs@student.han.nl::d9537c23-f9dc-4462-bb54-69d29bcb643e" providerId="AD" clId="Web-{929A02CD-FE21-4AE2-AE88-9F276B65DBC7}" dt="2024-05-28T18:28:05.471" v="104" actId="20577"/>
          <ac:graphicFrameMkLst>
            <pc:docMk/>
            <pc:sldMk cId="2922715152" sldId="258"/>
            <ac:graphicFrameMk id="5" creationId="{537F0AED-1438-1D39-CA66-1D2B4C2A0BD2}"/>
          </ac:graphicFrameMkLst>
        </pc:graphicFrameChg>
      </pc:sldChg>
      <pc:sldChg chg="modNotes">
        <pc:chgData name="Niels Jacobs (student)" userId="S::ncj.jacobs@student.han.nl::d9537c23-f9dc-4462-bb54-69d29bcb643e" providerId="AD" clId="Web-{929A02CD-FE21-4AE2-AE88-9F276B65DBC7}" dt="2024-05-28T18:22:26.897" v="41"/>
        <pc:sldMkLst>
          <pc:docMk/>
          <pc:sldMk cId="600319879" sldId="259"/>
        </pc:sldMkLst>
      </pc:sldChg>
      <pc:sldChg chg="modSp modNotes">
        <pc:chgData name="Niels Jacobs (student)" userId="S::ncj.jacobs@student.han.nl::d9537c23-f9dc-4462-bb54-69d29bcb643e" providerId="AD" clId="Web-{929A02CD-FE21-4AE2-AE88-9F276B65DBC7}" dt="2024-05-28T18:25:29.231" v="63" actId="20577"/>
        <pc:sldMkLst>
          <pc:docMk/>
          <pc:sldMk cId="39172517" sldId="261"/>
        </pc:sldMkLst>
        <pc:spChg chg="mod">
          <ac:chgData name="Niels Jacobs (student)" userId="S::ncj.jacobs@student.han.nl::d9537c23-f9dc-4462-bb54-69d29bcb643e" providerId="AD" clId="Web-{929A02CD-FE21-4AE2-AE88-9F276B65DBC7}" dt="2024-05-28T18:25:29.231" v="63" actId="20577"/>
          <ac:spMkLst>
            <pc:docMk/>
            <pc:sldMk cId="39172517" sldId="261"/>
            <ac:spMk id="3" creationId="{70F6F10A-F7F0-36EB-19E6-97448A5211C4}"/>
          </ac:spMkLst>
        </pc:spChg>
      </pc:sldChg>
    </pc:docChg>
  </pc:docChgLst>
  <pc:docChgLst>
    <pc:chgData name="Niels Jacobs (student)" userId="S::ncj.jacobs@student.han.nl::d9537c23-f9dc-4462-bb54-69d29bcb643e" providerId="AD" clId="Web-{90C3B872-7AEC-4891-9EEE-BEBD1E9F048F}"/>
    <pc:docChg chg="modSld">
      <pc:chgData name="Niels Jacobs (student)" userId="S::ncj.jacobs@student.han.nl::d9537c23-f9dc-4462-bb54-69d29bcb643e" providerId="AD" clId="Web-{90C3B872-7AEC-4891-9EEE-BEBD1E9F048F}" dt="2024-06-14T10:29:25.948" v="121"/>
      <pc:docMkLst>
        <pc:docMk/>
      </pc:docMkLst>
      <pc:sldChg chg="modNotes">
        <pc:chgData name="Niels Jacobs (student)" userId="S::ncj.jacobs@student.han.nl::d9537c23-f9dc-4462-bb54-69d29bcb643e" providerId="AD" clId="Web-{90C3B872-7AEC-4891-9EEE-BEBD1E9F048F}" dt="2024-06-14T10:29:25.948" v="121"/>
        <pc:sldMkLst>
          <pc:docMk/>
          <pc:sldMk cId="600319879" sldId="259"/>
        </pc:sldMkLst>
      </pc:sldChg>
    </pc:docChg>
  </pc:docChgLst>
  <pc:docChgLst>
    <pc:chgData name="Niels Jacobs (student)" userId="S::ncj.jacobs@student.han.nl::d9537c23-f9dc-4462-bb54-69d29bcb643e" providerId="AD" clId="Web-{5AAC13D8-AC5A-45F7-B0BC-3F9E7FA6DB08}"/>
    <pc:docChg chg="modSld">
      <pc:chgData name="Niels Jacobs (student)" userId="S::ncj.jacobs@student.han.nl::d9537c23-f9dc-4462-bb54-69d29bcb643e" providerId="AD" clId="Web-{5AAC13D8-AC5A-45F7-B0BC-3F9E7FA6DB08}" dt="2024-06-14T10:43:31.403" v="333"/>
      <pc:docMkLst>
        <pc:docMk/>
      </pc:docMkLst>
      <pc:sldChg chg="modNotes">
        <pc:chgData name="Niels Jacobs (student)" userId="S::ncj.jacobs@student.han.nl::d9537c23-f9dc-4462-bb54-69d29bcb643e" providerId="AD" clId="Web-{5AAC13D8-AC5A-45F7-B0BC-3F9E7FA6DB08}" dt="2024-06-14T10:40:14.350" v="233"/>
        <pc:sldMkLst>
          <pc:docMk/>
          <pc:sldMk cId="1683534186" sldId="257"/>
        </pc:sldMkLst>
      </pc:sldChg>
      <pc:sldChg chg="modSp modNotes">
        <pc:chgData name="Niels Jacobs (student)" userId="S::ncj.jacobs@student.han.nl::d9537c23-f9dc-4462-bb54-69d29bcb643e" providerId="AD" clId="Web-{5AAC13D8-AC5A-45F7-B0BC-3F9E7FA6DB08}" dt="2024-06-14T10:43:31.403" v="333"/>
        <pc:sldMkLst>
          <pc:docMk/>
          <pc:sldMk cId="600319879" sldId="259"/>
        </pc:sldMkLst>
        <pc:spChg chg="mod">
          <ac:chgData name="Niels Jacobs (student)" userId="S::ncj.jacobs@student.han.nl::d9537c23-f9dc-4462-bb54-69d29bcb643e" providerId="AD" clId="Web-{5AAC13D8-AC5A-45F7-B0BC-3F9E7FA6DB08}" dt="2024-06-14T10:38:20.534" v="181" actId="20577"/>
          <ac:spMkLst>
            <pc:docMk/>
            <pc:sldMk cId="600319879" sldId="259"/>
            <ac:spMk id="3" creationId="{0973AF5F-F8DA-11D8-8AC2-17C64B8A1E8A}"/>
          </ac:spMkLst>
        </pc:spChg>
      </pc:sldChg>
      <pc:sldChg chg="addSp modSp">
        <pc:chgData name="Niels Jacobs (student)" userId="S::ncj.jacobs@student.han.nl::d9537c23-f9dc-4462-bb54-69d29bcb643e" providerId="AD" clId="Web-{5AAC13D8-AC5A-45F7-B0BC-3F9E7FA6DB08}" dt="2024-06-14T10:32:31.274" v="9" actId="1076"/>
        <pc:sldMkLst>
          <pc:docMk/>
          <pc:sldMk cId="1059146411" sldId="260"/>
        </pc:sldMkLst>
        <pc:spChg chg="mod">
          <ac:chgData name="Niels Jacobs (student)" userId="S::ncj.jacobs@student.han.nl::d9537c23-f9dc-4462-bb54-69d29bcb643e" providerId="AD" clId="Web-{5AAC13D8-AC5A-45F7-B0BC-3F9E7FA6DB08}" dt="2024-06-14T10:32:31.196" v="8" actId="20577"/>
          <ac:spMkLst>
            <pc:docMk/>
            <pc:sldMk cId="1059146411" sldId="260"/>
            <ac:spMk id="18" creationId="{8F69E8C2-93D8-66D4-400A-6476471E1A2A}"/>
          </ac:spMkLst>
        </pc:spChg>
        <pc:picChg chg="add mod">
          <ac:chgData name="Niels Jacobs (student)" userId="S::ncj.jacobs@student.han.nl::d9537c23-f9dc-4462-bb54-69d29bcb643e" providerId="AD" clId="Web-{5AAC13D8-AC5A-45F7-B0BC-3F9E7FA6DB08}" dt="2024-06-14T10:32:31.274" v="9" actId="1076"/>
          <ac:picMkLst>
            <pc:docMk/>
            <pc:sldMk cId="1059146411" sldId="260"/>
            <ac:picMk id="3" creationId="{013AFD05-AB56-CDE1-A9E6-C46C88FB1CC7}"/>
          </ac:picMkLst>
        </pc:picChg>
        <pc:picChg chg="mod">
          <ac:chgData name="Niels Jacobs (student)" userId="S::ncj.jacobs@student.han.nl::d9537c23-f9dc-4462-bb54-69d29bcb643e" providerId="AD" clId="Web-{5AAC13D8-AC5A-45F7-B0BC-3F9E7FA6DB08}" dt="2024-06-14T10:32:13.493" v="6" actId="1076"/>
          <ac:picMkLst>
            <pc:docMk/>
            <pc:sldMk cId="1059146411" sldId="260"/>
            <ac:picMk id="4" creationId="{17744C49-D95D-529F-F197-7F5BDAB77922}"/>
          </ac:picMkLst>
        </pc:picChg>
        <pc:picChg chg="mod">
          <ac:chgData name="Niels Jacobs (student)" userId="S::ncj.jacobs@student.han.nl::d9537c23-f9dc-4462-bb54-69d29bcb643e" providerId="AD" clId="Web-{5AAC13D8-AC5A-45F7-B0BC-3F9E7FA6DB08}" dt="2024-06-14T10:31:51.570" v="5" actId="1076"/>
          <ac:picMkLst>
            <pc:docMk/>
            <pc:sldMk cId="1059146411" sldId="260"/>
            <ac:picMk id="7" creationId="{84C203BE-DF4C-F118-738D-408B79E328E5}"/>
          </ac:picMkLst>
        </pc:picChg>
      </pc:sldChg>
    </pc:docChg>
  </pc:docChgLst>
  <pc:docChgLst>
    <pc:chgData name="Esmée Cornelissen (student)" userId="S::eim.cornelissen@student.han.nl::ddbbec1e-4785-45a9-a904-ee262d2d31b8" providerId="AD" clId="Web-{0D032E9C-B69E-FC4C-74AD-AFB0FE6A02FE}"/>
    <pc:docChg chg="modSld">
      <pc:chgData name="Esmée Cornelissen (student)" userId="S::eim.cornelissen@student.han.nl::ddbbec1e-4785-45a9-a904-ee262d2d31b8" providerId="AD" clId="Web-{0D032E9C-B69E-FC4C-74AD-AFB0FE6A02FE}" dt="2024-05-28T13:45:53.080" v="309"/>
      <pc:docMkLst>
        <pc:docMk/>
      </pc:docMkLst>
      <pc:sldChg chg="modSp modNotes">
        <pc:chgData name="Esmée Cornelissen (student)" userId="S::eim.cornelissen@student.han.nl::ddbbec1e-4785-45a9-a904-ee262d2d31b8" providerId="AD" clId="Web-{0D032E9C-B69E-FC4C-74AD-AFB0FE6A02FE}" dt="2024-05-28T13:45:53.080" v="309"/>
        <pc:sldMkLst>
          <pc:docMk/>
          <pc:sldMk cId="39172517" sldId="261"/>
        </pc:sldMkLst>
        <pc:spChg chg="mod">
          <ac:chgData name="Esmée Cornelissen (student)" userId="S::eim.cornelissen@student.han.nl::ddbbec1e-4785-45a9-a904-ee262d2d31b8" providerId="AD" clId="Web-{0D032E9C-B69E-FC4C-74AD-AFB0FE6A02FE}" dt="2024-05-28T13:42:30.152" v="77" actId="20577"/>
          <ac:spMkLst>
            <pc:docMk/>
            <pc:sldMk cId="39172517" sldId="261"/>
            <ac:spMk id="3" creationId="{70F6F10A-F7F0-36EB-19E6-97448A5211C4}"/>
          </ac:spMkLst>
        </pc:spChg>
      </pc:sldChg>
    </pc:docChg>
  </pc:docChgLst>
  <pc:docChgLst>
    <pc:chgData name="Esmée Cornelissen (student)" userId="S::eim.cornelissen@student.han.nl::ddbbec1e-4785-45a9-a904-ee262d2d31b8" providerId="AD" clId="Web-{5339294C-D4B1-67D8-ADCB-95CA0018E58F}"/>
    <pc:docChg chg="modSld">
      <pc:chgData name="Esmée Cornelissen (student)" userId="S::eim.cornelissen@student.han.nl::ddbbec1e-4785-45a9-a904-ee262d2d31b8" providerId="AD" clId="Web-{5339294C-D4B1-67D8-ADCB-95CA0018E58F}" dt="2024-06-14T10:44:15.526" v="163" actId="14100"/>
      <pc:docMkLst>
        <pc:docMk/>
      </pc:docMkLst>
      <pc:sldChg chg="addSp delSp modSp">
        <pc:chgData name="Esmée Cornelissen (student)" userId="S::eim.cornelissen@student.han.nl::ddbbec1e-4785-45a9-a904-ee262d2d31b8" providerId="AD" clId="Web-{5339294C-D4B1-67D8-ADCB-95CA0018E58F}" dt="2024-06-14T09:24:20.951" v="154"/>
        <pc:sldMkLst>
          <pc:docMk/>
          <pc:sldMk cId="109857222" sldId="256"/>
        </pc:sldMkLst>
        <pc:spChg chg="mod">
          <ac:chgData name="Esmée Cornelissen (student)" userId="S::eim.cornelissen@student.han.nl::ddbbec1e-4785-45a9-a904-ee262d2d31b8" providerId="AD" clId="Web-{5339294C-D4B1-67D8-ADCB-95CA0018E58F}" dt="2024-06-14T08:53:23.091" v="7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Esmée Cornelissen (student)" userId="S::eim.cornelissen@student.han.nl::ddbbec1e-4785-45a9-a904-ee262d2d31b8" providerId="AD" clId="Web-{5339294C-D4B1-67D8-ADCB-95CA0018E58F}" dt="2024-06-14T08:53:58.170" v="8" actId="1076"/>
          <ac:spMkLst>
            <pc:docMk/>
            <pc:sldMk cId="109857222" sldId="256"/>
            <ac:spMk id="3" creationId="{00000000-0000-0000-0000-000000000000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2:45.230" v="2"/>
          <ac:spMkLst>
            <pc:docMk/>
            <pc:sldMk cId="109857222" sldId="256"/>
            <ac:spMk id="28" creationId="{0E30439A-8A5B-46EC-8283-9B6B031D40D0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2:45.230" v="2"/>
          <ac:spMkLst>
            <pc:docMk/>
            <pc:sldMk cId="109857222" sldId="256"/>
            <ac:spMk id="30" creationId="{5CEAD642-85CF-4750-8432-7C80C901F001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2:45.230" v="2"/>
          <ac:spMkLst>
            <pc:docMk/>
            <pc:sldMk cId="109857222" sldId="256"/>
            <ac:spMk id="32" creationId="{FA33EEAE-15D5-4119-8C1E-89D943F911EF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2:45.230" v="2"/>
          <ac:spMkLst>
            <pc:docMk/>
            <pc:sldMk cId="109857222" sldId="256"/>
            <ac:spMk id="34" creationId="{730D8B3B-9B80-4025-B934-26DC7D7CD231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2:45.230" v="2"/>
          <ac:spMkLst>
            <pc:docMk/>
            <pc:sldMk cId="109857222" sldId="256"/>
            <ac:spMk id="36" creationId="{B5A1B09C-1565-46F8-B70F-621C5EB48A09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2:45.230" v="2"/>
          <ac:spMkLst>
            <pc:docMk/>
            <pc:sldMk cId="109857222" sldId="256"/>
            <ac:spMk id="38" creationId="{8C516CC8-80AC-446C-A56E-9F54B7210402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2:45.230" v="2"/>
          <ac:spMkLst>
            <pc:docMk/>
            <pc:sldMk cId="109857222" sldId="256"/>
            <ac:spMk id="40" creationId="{53947E58-F088-49F1-A3D1-DEA690192E84}"/>
          </ac:spMkLst>
        </pc:spChg>
        <pc:spChg chg="add">
          <ac:chgData name="Esmée Cornelissen (student)" userId="S::eim.cornelissen@student.han.nl::ddbbec1e-4785-45a9-a904-ee262d2d31b8" providerId="AD" clId="Web-{5339294C-D4B1-67D8-ADCB-95CA0018E58F}" dt="2024-06-14T08:52:45.230" v="2"/>
          <ac:spMkLst>
            <pc:docMk/>
            <pc:sldMk cId="109857222" sldId="256"/>
            <ac:spMk id="45" creationId="{19D32F93-50AC-4C46-A5DB-291C60DDB7BD}"/>
          </ac:spMkLst>
        </pc:spChg>
        <pc:spChg chg="add mod">
          <ac:chgData name="Esmée Cornelissen (student)" userId="S::eim.cornelissen@student.han.nl::ddbbec1e-4785-45a9-a904-ee262d2d31b8" providerId="AD" clId="Web-{5339294C-D4B1-67D8-ADCB-95CA0018E58F}" dt="2024-06-14T09:24:20.951" v="154"/>
          <ac:spMkLst>
            <pc:docMk/>
            <pc:sldMk cId="109857222" sldId="256"/>
            <ac:spMk id="47" creationId="{827DC2C4-B485-428A-BF4A-472D2967F47F}"/>
          </ac:spMkLst>
        </pc:spChg>
        <pc:spChg chg="add">
          <ac:chgData name="Esmée Cornelissen (student)" userId="S::eim.cornelissen@student.han.nl::ddbbec1e-4785-45a9-a904-ee262d2d31b8" providerId="AD" clId="Web-{5339294C-D4B1-67D8-ADCB-95CA0018E58F}" dt="2024-06-14T08:52:45.230" v="2"/>
          <ac:spMkLst>
            <pc:docMk/>
            <pc:sldMk cId="109857222" sldId="256"/>
            <ac:spMk id="49" creationId="{EE04B5EB-F158-4507-90DD-BD23620C7CC9}"/>
          </ac:spMkLst>
        </pc:spChg>
        <pc:picChg chg="add mod ord">
          <ac:chgData name="Esmée Cornelissen (student)" userId="S::eim.cornelissen@student.han.nl::ddbbec1e-4785-45a9-a904-ee262d2d31b8" providerId="AD" clId="Web-{5339294C-D4B1-67D8-ADCB-95CA0018E58F}" dt="2024-06-14T08:54:01.936" v="9" actId="1076"/>
          <ac:picMkLst>
            <pc:docMk/>
            <pc:sldMk cId="109857222" sldId="256"/>
            <ac:picMk id="4" creationId="{E27F2EDB-3E6D-767B-C7FF-E77BCF1E7244}"/>
          </ac:picMkLst>
        </pc:picChg>
        <pc:picChg chg="add mod">
          <ac:chgData name="Esmée Cornelissen (student)" userId="S::eim.cornelissen@student.han.nl::ddbbec1e-4785-45a9-a904-ee262d2d31b8" providerId="AD" clId="Web-{5339294C-D4B1-67D8-ADCB-95CA0018E58F}" dt="2024-06-14T08:54:46.735" v="13" actId="14100"/>
          <ac:picMkLst>
            <pc:docMk/>
            <pc:sldMk cId="109857222" sldId="256"/>
            <ac:picMk id="5" creationId="{46B3D9C2-FEE1-FC27-F93A-7ADED9AE4F24}"/>
          </ac:picMkLst>
        </pc:picChg>
      </pc:sldChg>
      <pc:sldChg chg="addSp modSp">
        <pc:chgData name="Esmée Cornelissen (student)" userId="S::eim.cornelissen@student.han.nl::ddbbec1e-4785-45a9-a904-ee262d2d31b8" providerId="AD" clId="Web-{5339294C-D4B1-67D8-ADCB-95CA0018E58F}" dt="2024-06-14T09:24:12.779" v="152"/>
        <pc:sldMkLst>
          <pc:docMk/>
          <pc:sldMk cId="1683534186" sldId="257"/>
        </pc:sldMkLst>
        <pc:spChg chg="add mod ord">
          <ac:chgData name="Esmée Cornelissen (student)" userId="S::eim.cornelissen@student.han.nl::ddbbec1e-4785-45a9-a904-ee262d2d31b8" providerId="AD" clId="Web-{5339294C-D4B1-67D8-ADCB-95CA0018E58F}" dt="2024-06-14T09:24:12.779" v="152"/>
          <ac:spMkLst>
            <pc:docMk/>
            <pc:sldMk cId="1683534186" sldId="257"/>
            <ac:spMk id="5" creationId="{3CE240AC-6AE3-2B40-403B-4A928AAAEC53}"/>
          </ac:spMkLst>
        </pc:spChg>
        <pc:spChg chg="ord">
          <ac:chgData name="Esmée Cornelissen (student)" userId="S::eim.cornelissen@student.han.nl::ddbbec1e-4785-45a9-a904-ee262d2d31b8" providerId="AD" clId="Web-{5339294C-D4B1-67D8-ADCB-95CA0018E58F}" dt="2024-06-14T09:19:36.785" v="131"/>
          <ac:spMkLst>
            <pc:docMk/>
            <pc:sldMk cId="1683534186" sldId="257"/>
            <ac:spMk id="52" creationId="{E6995CE5-F890-4ABA-82A2-26507CE8D2A3}"/>
          </ac:spMkLst>
        </pc:spChg>
        <pc:picChg chg="mod">
          <ac:chgData name="Esmée Cornelissen (student)" userId="S::eim.cornelissen@student.han.nl::ddbbec1e-4785-45a9-a904-ee262d2d31b8" providerId="AD" clId="Web-{5339294C-D4B1-67D8-ADCB-95CA0018E58F}" dt="2024-06-14T09:19:44.208" v="133" actId="1076"/>
          <ac:picMkLst>
            <pc:docMk/>
            <pc:sldMk cId="1683534186" sldId="257"/>
            <ac:picMk id="6" creationId="{EAD15FF3-A909-C5EF-E338-60713FEF25E8}"/>
          </ac:picMkLst>
        </pc:picChg>
      </pc:sldChg>
      <pc:sldChg chg="addSp delSp modSp">
        <pc:chgData name="Esmée Cornelissen (student)" userId="S::eim.cornelissen@student.han.nl::ddbbec1e-4785-45a9-a904-ee262d2d31b8" providerId="AD" clId="Web-{5339294C-D4B1-67D8-ADCB-95CA0018E58F}" dt="2024-06-14T09:24:16.623" v="153"/>
        <pc:sldMkLst>
          <pc:docMk/>
          <pc:sldMk cId="2922715152" sldId="258"/>
        </pc:sldMkLst>
        <pc:spChg chg="mod">
          <ac:chgData name="Esmée Cornelissen (student)" userId="S::eim.cornelissen@student.han.nl::ddbbec1e-4785-45a9-a904-ee262d2d31b8" providerId="AD" clId="Web-{5339294C-D4B1-67D8-ADCB-95CA0018E58F}" dt="2024-06-14T09:08:39.482" v="50" actId="14100"/>
          <ac:spMkLst>
            <pc:docMk/>
            <pc:sldMk cId="2922715152" sldId="258"/>
            <ac:spMk id="2" creationId="{7BCD5590-3E2D-6ADD-4938-A08A58382FDD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4:58.360" v="15"/>
          <ac:spMkLst>
            <pc:docMk/>
            <pc:sldMk cId="2922715152" sldId="258"/>
            <ac:spMk id="9" creationId="{56E9B3E6-E277-4D68-BA48-9CB43FFBD6E2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4:58.360" v="15"/>
          <ac:spMkLst>
            <pc:docMk/>
            <pc:sldMk cId="2922715152" sldId="258"/>
            <ac:spMk id="16" creationId="{D5B0017B-2ECA-49AF-B397-DC140825DF8D}"/>
          </ac:spMkLst>
        </pc:spChg>
        <pc:spChg chg="del">
          <ac:chgData name="Esmée Cornelissen (student)" userId="S::eim.cornelissen@student.han.nl::ddbbec1e-4785-45a9-a904-ee262d2d31b8" providerId="AD" clId="Web-{5339294C-D4B1-67D8-ADCB-95CA0018E58F}" dt="2024-06-14T08:54:58.360" v="15"/>
          <ac:spMkLst>
            <pc:docMk/>
            <pc:sldMk cId="2922715152" sldId="258"/>
            <ac:spMk id="26" creationId="{571D9713-E73D-B392-4A55-15E49EB0ECDA}"/>
          </ac:spMkLst>
        </pc:spChg>
        <pc:spChg chg="add del">
          <ac:chgData name="Esmée Cornelissen (student)" userId="S::eim.cornelissen@student.han.nl::ddbbec1e-4785-45a9-a904-ee262d2d31b8" providerId="AD" clId="Web-{5339294C-D4B1-67D8-ADCB-95CA0018E58F}" dt="2024-06-14T08:56:19.800" v="18"/>
          <ac:spMkLst>
            <pc:docMk/>
            <pc:sldMk cId="2922715152" sldId="258"/>
            <ac:spMk id="32" creationId="{7517A47C-B2E5-4B79-8061-D74B1311AF6E}"/>
          </ac:spMkLst>
        </pc:spChg>
        <pc:spChg chg="add del">
          <ac:chgData name="Esmée Cornelissen (student)" userId="S::eim.cornelissen@student.han.nl::ddbbec1e-4785-45a9-a904-ee262d2d31b8" providerId="AD" clId="Web-{5339294C-D4B1-67D8-ADCB-95CA0018E58F}" dt="2024-06-14T08:56:19.800" v="18"/>
          <ac:spMkLst>
            <pc:docMk/>
            <pc:sldMk cId="2922715152" sldId="258"/>
            <ac:spMk id="34" creationId="{C505E780-2083-4CB5-A42A-5E0E2908ECC3}"/>
          </ac:spMkLst>
        </pc:spChg>
        <pc:spChg chg="add del">
          <ac:chgData name="Esmée Cornelissen (student)" userId="S::eim.cornelissen@student.han.nl::ddbbec1e-4785-45a9-a904-ee262d2d31b8" providerId="AD" clId="Web-{5339294C-D4B1-67D8-ADCB-95CA0018E58F}" dt="2024-06-14T08:56:19.800" v="18"/>
          <ac:spMkLst>
            <pc:docMk/>
            <pc:sldMk cId="2922715152" sldId="258"/>
            <ac:spMk id="36" creationId="{D2C0AE1C-0118-41AE-8A10-7CDCBF10E96F}"/>
          </ac:spMkLst>
        </pc:spChg>
        <pc:spChg chg="add del">
          <ac:chgData name="Esmée Cornelissen (student)" userId="S::eim.cornelissen@student.han.nl::ddbbec1e-4785-45a9-a904-ee262d2d31b8" providerId="AD" clId="Web-{5339294C-D4B1-67D8-ADCB-95CA0018E58F}" dt="2024-06-14T08:56:19.800" v="18"/>
          <ac:spMkLst>
            <pc:docMk/>
            <pc:sldMk cId="2922715152" sldId="258"/>
            <ac:spMk id="38" creationId="{463EEC44-1BA3-44ED-81FC-A644B04B2A44}"/>
          </ac:spMkLst>
        </pc:spChg>
        <pc:spChg chg="add">
          <ac:chgData name="Esmée Cornelissen (student)" userId="S::eim.cornelissen@student.han.nl::ddbbec1e-4785-45a9-a904-ee262d2d31b8" providerId="AD" clId="Web-{5339294C-D4B1-67D8-ADCB-95CA0018E58F}" dt="2024-06-14T08:56:19.800" v="18"/>
          <ac:spMkLst>
            <pc:docMk/>
            <pc:sldMk cId="2922715152" sldId="258"/>
            <ac:spMk id="43" creationId="{2E442304-DDBD-4F7B-8017-36BCC863FB40}"/>
          </ac:spMkLst>
        </pc:spChg>
        <pc:spChg chg="add">
          <ac:chgData name="Esmée Cornelissen (student)" userId="S::eim.cornelissen@student.han.nl::ddbbec1e-4785-45a9-a904-ee262d2d31b8" providerId="AD" clId="Web-{5339294C-D4B1-67D8-ADCB-95CA0018E58F}" dt="2024-06-14T08:56:19.800" v="18"/>
          <ac:spMkLst>
            <pc:docMk/>
            <pc:sldMk cId="2922715152" sldId="258"/>
            <ac:spMk id="45" creationId="{5E107275-3853-46FD-A241-DE4355A42675}"/>
          </ac:spMkLst>
        </pc:spChg>
        <pc:spChg chg="add mod">
          <ac:chgData name="Esmée Cornelissen (student)" userId="S::eim.cornelissen@student.han.nl::ddbbec1e-4785-45a9-a904-ee262d2d31b8" providerId="AD" clId="Web-{5339294C-D4B1-67D8-ADCB-95CA0018E58F}" dt="2024-06-14T09:24:16.623" v="153"/>
          <ac:spMkLst>
            <pc:docMk/>
            <pc:sldMk cId="2922715152" sldId="258"/>
            <ac:spMk id="282" creationId="{AA374784-209B-1036-6C2E-4A85A1F6B4EC}"/>
          </ac:spMkLst>
        </pc:spChg>
        <pc:grpChg chg="del">
          <ac:chgData name="Esmée Cornelissen (student)" userId="S::eim.cornelissen@student.han.nl::ddbbec1e-4785-45a9-a904-ee262d2d31b8" providerId="AD" clId="Web-{5339294C-D4B1-67D8-ADCB-95CA0018E58F}" dt="2024-06-14T08:54:58.360" v="15"/>
          <ac:grpSpMkLst>
            <pc:docMk/>
            <pc:sldMk cId="2922715152" sldId="258"/>
            <ac:grpSpMk id="11" creationId="{AE1C45F0-260A-458C-96ED-C1F6D2151219}"/>
          </ac:grpSpMkLst>
        </pc:grpChg>
        <pc:graphicFrameChg chg="add mod modGraphic">
          <ac:chgData name="Esmée Cornelissen (student)" userId="S::eim.cornelissen@student.han.nl::ddbbec1e-4785-45a9-a904-ee262d2d31b8" providerId="AD" clId="Web-{5339294C-D4B1-67D8-ADCB-95CA0018E58F}" dt="2024-06-14T09:08:52.732" v="51"/>
          <ac:graphicFrameMkLst>
            <pc:docMk/>
            <pc:sldMk cId="2922715152" sldId="258"/>
            <ac:graphicFrameMk id="28" creationId="{81CE24A3-C144-B817-CB24-DD161B3BB962}"/>
          </ac:graphicFrameMkLst>
        </pc:graphicFrameChg>
        <pc:cxnChg chg="del">
          <ac:chgData name="Esmée Cornelissen (student)" userId="S::eim.cornelissen@student.han.nl::ddbbec1e-4785-45a9-a904-ee262d2d31b8" providerId="AD" clId="Web-{5339294C-D4B1-67D8-ADCB-95CA0018E58F}" dt="2024-06-14T08:54:58.360" v="15"/>
          <ac:cxnSpMkLst>
            <pc:docMk/>
            <pc:sldMk cId="2922715152" sldId="258"/>
            <ac:cxnSpMk id="18" creationId="{6CF1BAF6-AD41-4082-B212-8A1F9A2E8779}"/>
          </ac:cxnSpMkLst>
        </pc:cxnChg>
        <pc:cxnChg chg="add del mod">
          <ac:chgData name="Esmée Cornelissen (student)" userId="S::eim.cornelissen@student.han.nl::ddbbec1e-4785-45a9-a904-ee262d2d31b8" providerId="AD" clId="Web-{5339294C-D4B1-67D8-ADCB-95CA0018E58F}" dt="2024-06-14T09:11:09.690" v="69"/>
          <ac:cxnSpMkLst>
            <pc:docMk/>
            <pc:sldMk cId="2922715152" sldId="258"/>
            <ac:cxnSpMk id="252" creationId="{472A5BF5-5FA8-8D2B-7123-D4F5D1BCCED7}"/>
          </ac:cxnSpMkLst>
        </pc:cxnChg>
        <pc:cxnChg chg="add del mod">
          <ac:chgData name="Esmée Cornelissen (student)" userId="S::eim.cornelissen@student.han.nl::ddbbec1e-4785-45a9-a904-ee262d2d31b8" providerId="AD" clId="Web-{5339294C-D4B1-67D8-ADCB-95CA0018E58F}" dt="2024-06-14T09:11:06.315" v="68"/>
          <ac:cxnSpMkLst>
            <pc:docMk/>
            <pc:sldMk cId="2922715152" sldId="258"/>
            <ac:cxnSpMk id="281" creationId="{321F5581-A733-D2BB-6860-B613C7E3D3B1}"/>
          </ac:cxnSpMkLst>
        </pc:cxnChg>
      </pc:sldChg>
      <pc:sldChg chg="addSp modSp">
        <pc:chgData name="Esmée Cornelissen (student)" userId="S::eim.cornelissen@student.han.nl::ddbbec1e-4785-45a9-a904-ee262d2d31b8" providerId="AD" clId="Web-{5339294C-D4B1-67D8-ADCB-95CA0018E58F}" dt="2024-06-14T09:24:07.357" v="151"/>
        <pc:sldMkLst>
          <pc:docMk/>
          <pc:sldMk cId="600319879" sldId="259"/>
        </pc:sldMkLst>
        <pc:spChg chg="add mod">
          <ac:chgData name="Esmée Cornelissen (student)" userId="S::eim.cornelissen@student.han.nl::ddbbec1e-4785-45a9-a904-ee262d2d31b8" providerId="AD" clId="Web-{5339294C-D4B1-67D8-ADCB-95CA0018E58F}" dt="2024-06-14T09:24:07.357" v="151"/>
          <ac:spMkLst>
            <pc:docMk/>
            <pc:sldMk cId="600319879" sldId="259"/>
            <ac:spMk id="7" creationId="{26C2EA19-7C05-15EA-12C3-6069168EAC2F}"/>
          </ac:spMkLst>
        </pc:spChg>
      </pc:sldChg>
      <pc:sldChg chg="addSp modSp">
        <pc:chgData name="Esmée Cornelissen (student)" userId="S::eim.cornelissen@student.han.nl::ddbbec1e-4785-45a9-a904-ee262d2d31b8" providerId="AD" clId="Web-{5339294C-D4B1-67D8-ADCB-95CA0018E58F}" dt="2024-06-14T09:23:48.903" v="147"/>
        <pc:sldMkLst>
          <pc:docMk/>
          <pc:sldMk cId="1059146411" sldId="260"/>
        </pc:sldMkLst>
        <pc:spChg chg="add mod">
          <ac:chgData name="Esmée Cornelissen (student)" userId="S::eim.cornelissen@student.han.nl::ddbbec1e-4785-45a9-a904-ee262d2d31b8" providerId="AD" clId="Web-{5339294C-D4B1-67D8-ADCB-95CA0018E58F}" dt="2024-06-14T09:23:48.903" v="147"/>
          <ac:spMkLst>
            <pc:docMk/>
            <pc:sldMk cId="1059146411" sldId="260"/>
            <ac:spMk id="5" creationId="{77F9D400-B22F-C8CD-29B2-C9D502D1594B}"/>
          </ac:spMkLst>
        </pc:spChg>
        <pc:spChg chg="add mod">
          <ac:chgData name="Esmée Cornelissen (student)" userId="S::eim.cornelissen@student.han.nl::ddbbec1e-4785-45a9-a904-ee262d2d31b8" providerId="AD" clId="Web-{5339294C-D4B1-67D8-ADCB-95CA0018E58F}" dt="2024-06-14T09:23:45.731" v="146"/>
          <ac:spMkLst>
            <pc:docMk/>
            <pc:sldMk cId="1059146411" sldId="260"/>
            <ac:spMk id="6" creationId="{8223526C-3A23-8F09-AD49-DBCF3F381844}"/>
          </ac:spMkLst>
        </pc:spChg>
      </pc:sldChg>
      <pc:sldChg chg="addSp modSp addAnim">
        <pc:chgData name="Esmée Cornelissen (student)" userId="S::eim.cornelissen@student.han.nl::ddbbec1e-4785-45a9-a904-ee262d2d31b8" providerId="AD" clId="Web-{5339294C-D4B1-67D8-ADCB-95CA0018E58F}" dt="2024-06-14T10:44:15.526" v="163" actId="14100"/>
        <pc:sldMkLst>
          <pc:docMk/>
          <pc:sldMk cId="39172517" sldId="261"/>
        </pc:sldMkLst>
        <pc:spChg chg="mod">
          <ac:chgData name="Esmée Cornelissen (student)" userId="S::eim.cornelissen@student.han.nl::ddbbec1e-4785-45a9-a904-ee262d2d31b8" providerId="AD" clId="Web-{5339294C-D4B1-67D8-ADCB-95CA0018E58F}" dt="2024-06-14T09:14:53.604" v="84" actId="1076"/>
          <ac:spMkLst>
            <pc:docMk/>
            <pc:sldMk cId="39172517" sldId="261"/>
            <ac:spMk id="2" creationId="{F1C2AD26-4FBC-B396-D901-916EA7AAE907}"/>
          </ac:spMkLst>
        </pc:spChg>
        <pc:spChg chg="add mod">
          <ac:chgData name="Esmée Cornelissen (student)" userId="S::eim.cornelissen@student.han.nl::ddbbec1e-4785-45a9-a904-ee262d2d31b8" providerId="AD" clId="Web-{5339294C-D4B1-67D8-ADCB-95CA0018E58F}" dt="2024-06-14T09:23:52.529" v="148"/>
          <ac:spMkLst>
            <pc:docMk/>
            <pc:sldMk cId="39172517" sldId="261"/>
            <ac:spMk id="5" creationId="{66B0F9AA-B984-C729-3247-FA5F9D683DA5}"/>
          </ac:spMkLst>
        </pc:spChg>
        <pc:spChg chg="add mod">
          <ac:chgData name="Esmée Cornelissen (student)" userId="S::eim.cornelissen@student.han.nl::ddbbec1e-4785-45a9-a904-ee262d2d31b8" providerId="AD" clId="Web-{5339294C-D4B1-67D8-ADCB-95CA0018E58F}" dt="2024-06-14T09:16:10.966" v="111" actId="20577"/>
          <ac:spMkLst>
            <pc:docMk/>
            <pc:sldMk cId="39172517" sldId="261"/>
            <ac:spMk id="6" creationId="{1FB51329-0EF2-1747-0105-ACEBB1553FE8}"/>
          </ac:spMkLst>
        </pc:spChg>
        <pc:picChg chg="add mod">
          <ac:chgData name="Esmée Cornelissen (student)" userId="S::eim.cornelissen@student.han.nl::ddbbec1e-4785-45a9-a904-ee262d2d31b8" providerId="AD" clId="Web-{5339294C-D4B1-67D8-ADCB-95CA0018E58F}" dt="2024-06-14T10:44:15.526" v="163" actId="14100"/>
          <ac:picMkLst>
            <pc:docMk/>
            <pc:sldMk cId="39172517" sldId="261"/>
            <ac:picMk id="4" creationId="{36DF3F2E-DD68-0AB3-438C-FFF903A6E367}"/>
          </ac:picMkLst>
        </pc:picChg>
      </pc:sldChg>
      <pc:sldChg chg="addSp modSp">
        <pc:chgData name="Esmée Cornelissen (student)" userId="S::eim.cornelissen@student.han.nl::ddbbec1e-4785-45a9-a904-ee262d2d31b8" providerId="AD" clId="Web-{5339294C-D4B1-67D8-ADCB-95CA0018E58F}" dt="2024-06-14T09:23:57.294" v="149"/>
        <pc:sldMkLst>
          <pc:docMk/>
          <pc:sldMk cId="4025579462" sldId="262"/>
        </pc:sldMkLst>
        <pc:spChg chg="add mod">
          <ac:chgData name="Esmée Cornelissen (student)" userId="S::eim.cornelissen@student.han.nl::ddbbec1e-4785-45a9-a904-ee262d2d31b8" providerId="AD" clId="Web-{5339294C-D4B1-67D8-ADCB-95CA0018E58F}" dt="2024-06-14T09:23:57.294" v="149"/>
          <ac:spMkLst>
            <pc:docMk/>
            <pc:sldMk cId="4025579462" sldId="262"/>
            <ac:spMk id="6" creationId="{23BCB1E8-6F91-CFEC-DC92-24C63DDE910B}"/>
          </ac:spMkLst>
        </pc:spChg>
        <pc:picChg chg="mod">
          <ac:chgData name="Esmée Cornelissen (student)" userId="S::eim.cornelissen@student.han.nl::ddbbec1e-4785-45a9-a904-ee262d2d31b8" providerId="AD" clId="Web-{5339294C-D4B1-67D8-ADCB-95CA0018E58F}" dt="2024-06-14T09:14:09.790" v="77" actId="1076"/>
          <ac:picMkLst>
            <pc:docMk/>
            <pc:sldMk cId="4025579462" sldId="262"/>
            <ac:picMk id="4" creationId="{FB8DB703-5460-BD7E-81D4-DFF38DDE6E1C}"/>
          </ac:picMkLst>
        </pc:picChg>
      </pc:sldChg>
      <pc:sldChg chg="addSp modSp">
        <pc:chgData name="Esmée Cornelissen (student)" userId="S::eim.cornelissen@student.han.nl::ddbbec1e-4785-45a9-a904-ee262d2d31b8" providerId="AD" clId="Web-{5339294C-D4B1-67D8-ADCB-95CA0018E58F}" dt="2024-06-14T09:24:01.263" v="150"/>
        <pc:sldMkLst>
          <pc:docMk/>
          <pc:sldMk cId="2698199229" sldId="263"/>
        </pc:sldMkLst>
        <pc:spChg chg="add mod">
          <ac:chgData name="Esmée Cornelissen (student)" userId="S::eim.cornelissen@student.han.nl::ddbbec1e-4785-45a9-a904-ee262d2d31b8" providerId="AD" clId="Web-{5339294C-D4B1-67D8-ADCB-95CA0018E58F}" dt="2024-06-14T09:24:01.263" v="150"/>
          <ac:spMkLst>
            <pc:docMk/>
            <pc:sldMk cId="2698199229" sldId="263"/>
            <ac:spMk id="5" creationId="{096EBE35-E7E6-07FF-D317-8255F372160F}"/>
          </ac:spMkLst>
        </pc:spChg>
      </pc:sldChg>
    </pc:docChg>
  </pc:docChgLst>
  <pc:docChgLst>
    <pc:chgData name="Niels Jacobs (student)" userId="S::ncj.jacobs@student.han.nl::d9537c23-f9dc-4462-bb54-69d29bcb643e" providerId="AD" clId="Web-{0E5791BC-2608-4629-9CA9-EA0C3148117A}"/>
    <pc:docChg chg="modSld">
      <pc:chgData name="Niels Jacobs (student)" userId="S::ncj.jacobs@student.han.nl::d9537c23-f9dc-4462-bb54-69d29bcb643e" providerId="AD" clId="Web-{0E5791BC-2608-4629-9CA9-EA0C3148117A}" dt="2024-06-14T09:29:55.184" v="288"/>
      <pc:docMkLst>
        <pc:docMk/>
      </pc:docMkLst>
      <pc:sldChg chg="modSp modNotes">
        <pc:chgData name="Niels Jacobs (student)" userId="S::ncj.jacobs@student.han.nl::d9537c23-f9dc-4462-bb54-69d29bcb643e" providerId="AD" clId="Web-{0E5791BC-2608-4629-9CA9-EA0C3148117A}" dt="2024-06-14T09:29:55.184" v="288"/>
        <pc:sldMkLst>
          <pc:docMk/>
          <pc:sldMk cId="1683534186" sldId="257"/>
        </pc:sldMkLst>
        <pc:spChg chg="mod">
          <ac:chgData name="Niels Jacobs (student)" userId="S::ncj.jacobs@student.han.nl::d9537c23-f9dc-4462-bb54-69d29bcb643e" providerId="AD" clId="Web-{0E5791BC-2608-4629-9CA9-EA0C3148117A}" dt="2024-06-14T08:55:51.192" v="56" actId="20577"/>
          <ac:spMkLst>
            <pc:docMk/>
            <pc:sldMk cId="1683534186" sldId="257"/>
            <ac:spMk id="2" creationId="{244E1E44-F896-AD13-CDDF-9B3DC05B37BE}"/>
          </ac:spMkLst>
        </pc:spChg>
        <pc:spChg chg="mod">
          <ac:chgData name="Niels Jacobs (student)" userId="S::ncj.jacobs@student.han.nl::d9537c23-f9dc-4462-bb54-69d29bcb643e" providerId="AD" clId="Web-{0E5791BC-2608-4629-9CA9-EA0C3148117A}" dt="2024-06-14T09:28:43.885" v="269" actId="20577"/>
          <ac:spMkLst>
            <pc:docMk/>
            <pc:sldMk cId="1683534186" sldId="257"/>
            <ac:spMk id="3" creationId="{AFC9E7EB-CA37-CCF0-4CF1-D60C8419F0E6}"/>
          </ac:spMkLst>
        </pc:spChg>
      </pc:sldChg>
    </pc:docChg>
  </pc:docChgLst>
  <pc:docChgLst>
    <pc:chgData name="Niels Jacobs (student)" userId="S::ncj.jacobs@student.han.nl::d9537c23-f9dc-4462-bb54-69d29bcb643e" providerId="AD" clId="Web-{534A9DEB-4A7D-4B87-828C-ED5F5A1532AB}"/>
    <pc:docChg chg="modSld">
      <pc:chgData name="Niels Jacobs (student)" userId="S::ncj.jacobs@student.han.nl::d9537c23-f9dc-4462-bb54-69d29bcb643e" providerId="AD" clId="Web-{534A9DEB-4A7D-4B87-828C-ED5F5A1532AB}" dt="2024-06-13T14:43:35.940" v="589"/>
      <pc:docMkLst>
        <pc:docMk/>
      </pc:docMkLst>
      <pc:sldChg chg="modNotes">
        <pc:chgData name="Niels Jacobs (student)" userId="S::ncj.jacobs@student.han.nl::d9537c23-f9dc-4462-bb54-69d29bcb643e" providerId="AD" clId="Web-{534A9DEB-4A7D-4B87-828C-ED5F5A1532AB}" dt="2024-06-13T14:43:35.940" v="589"/>
        <pc:sldMkLst>
          <pc:docMk/>
          <pc:sldMk cId="1683534186" sldId="257"/>
        </pc:sldMkLst>
      </pc:sldChg>
    </pc:docChg>
  </pc:docChgLst>
  <pc:docChgLst>
    <pc:chgData name="Esmée Cornelissen (student)" userId="S::eim.cornelissen@student.han.nl::ddbbec1e-4785-45a9-a904-ee262d2d31b8" providerId="AD" clId="Web-{D9409F5E-26EB-8C9F-8B5B-F09596AA571D}"/>
    <pc:docChg chg="addSld modSld">
      <pc:chgData name="Esmée Cornelissen (student)" userId="S::eim.cornelissen@student.han.nl::ddbbec1e-4785-45a9-a904-ee262d2d31b8" providerId="AD" clId="Web-{D9409F5E-26EB-8C9F-8B5B-F09596AA571D}" dt="2024-06-13T14:54:54.033" v="580" actId="14100"/>
      <pc:docMkLst>
        <pc:docMk/>
      </pc:docMkLst>
      <pc:sldChg chg="modSp">
        <pc:chgData name="Esmée Cornelissen (student)" userId="S::eim.cornelissen@student.han.nl::ddbbec1e-4785-45a9-a904-ee262d2d31b8" providerId="AD" clId="Web-{D9409F5E-26EB-8C9F-8B5B-F09596AA571D}" dt="2024-06-13T13:48:45.578" v="53" actId="20577"/>
        <pc:sldMkLst>
          <pc:docMk/>
          <pc:sldMk cId="1683534186" sldId="257"/>
        </pc:sldMkLst>
        <pc:spChg chg="mod">
          <ac:chgData name="Esmée Cornelissen (student)" userId="S::eim.cornelissen@student.han.nl::ddbbec1e-4785-45a9-a904-ee262d2d31b8" providerId="AD" clId="Web-{D9409F5E-26EB-8C9F-8B5B-F09596AA571D}" dt="2024-06-13T13:48:45.578" v="53" actId="20577"/>
          <ac:spMkLst>
            <pc:docMk/>
            <pc:sldMk cId="1683534186" sldId="257"/>
            <ac:spMk id="3" creationId="{AFC9E7EB-CA37-CCF0-4CF1-D60C8419F0E6}"/>
          </ac:spMkLst>
        </pc:spChg>
      </pc:sldChg>
      <pc:sldChg chg="addSp delSp modSp">
        <pc:chgData name="Esmée Cornelissen (student)" userId="S::eim.cornelissen@student.han.nl::ddbbec1e-4785-45a9-a904-ee262d2d31b8" providerId="AD" clId="Web-{D9409F5E-26EB-8C9F-8B5B-F09596AA571D}" dt="2024-06-13T14:54:54.033" v="580" actId="14100"/>
        <pc:sldMkLst>
          <pc:docMk/>
          <pc:sldMk cId="2922715152" sldId="258"/>
        </pc:sldMkLst>
        <pc:spChg chg="add mod">
          <ac:chgData name="Esmée Cornelissen (student)" userId="S::eim.cornelissen@student.han.nl::ddbbec1e-4785-45a9-a904-ee262d2d31b8" providerId="AD" clId="Web-{D9409F5E-26EB-8C9F-8B5B-F09596AA571D}" dt="2024-06-13T14:54:54.033" v="580" actId="14100"/>
          <ac:spMkLst>
            <pc:docMk/>
            <pc:sldMk cId="2922715152" sldId="258"/>
            <ac:spMk id="26" creationId="{571D9713-E73D-B392-4A55-15E49EB0ECDA}"/>
          </ac:spMkLst>
        </pc:spChg>
        <pc:spChg chg="add del">
          <ac:chgData name="Esmée Cornelissen (student)" userId="S::eim.cornelissen@student.han.nl::ddbbec1e-4785-45a9-a904-ee262d2d31b8" providerId="AD" clId="Web-{D9409F5E-26EB-8C9F-8B5B-F09596AA571D}" dt="2024-06-13T14:51:56.464" v="500"/>
          <ac:spMkLst>
            <pc:docMk/>
            <pc:sldMk cId="2922715152" sldId="258"/>
            <ac:spMk id="27" creationId="{87D54778-26FB-FCE8-0D6E-17C0847FBE45}"/>
          </ac:spMkLst>
        </pc:spChg>
        <pc:graphicFrameChg chg="del">
          <ac:chgData name="Esmée Cornelissen (student)" userId="S::eim.cornelissen@student.han.nl::ddbbec1e-4785-45a9-a904-ee262d2d31b8" providerId="AD" clId="Web-{D9409F5E-26EB-8C9F-8B5B-F09596AA571D}" dt="2024-06-13T14:51:50.276" v="498"/>
          <ac:graphicFrameMkLst>
            <pc:docMk/>
            <pc:sldMk cId="2922715152" sldId="258"/>
            <ac:graphicFrameMk id="5" creationId="{537F0AED-1438-1D39-CA66-1D2B4C2A0BD2}"/>
          </ac:graphicFrameMkLst>
        </pc:graphicFrameChg>
      </pc:sldChg>
      <pc:sldChg chg="modSp">
        <pc:chgData name="Esmée Cornelissen (student)" userId="S::eim.cornelissen@student.han.nl::ddbbec1e-4785-45a9-a904-ee262d2d31b8" providerId="AD" clId="Web-{D9409F5E-26EB-8C9F-8B5B-F09596AA571D}" dt="2024-06-13T13:52:13.704" v="88" actId="20577"/>
        <pc:sldMkLst>
          <pc:docMk/>
          <pc:sldMk cId="600319879" sldId="259"/>
        </pc:sldMkLst>
        <pc:spChg chg="mod">
          <ac:chgData name="Esmée Cornelissen (student)" userId="S::eim.cornelissen@student.han.nl::ddbbec1e-4785-45a9-a904-ee262d2d31b8" providerId="AD" clId="Web-{D9409F5E-26EB-8C9F-8B5B-F09596AA571D}" dt="2024-06-13T13:52:13.704" v="88" actId="20577"/>
          <ac:spMkLst>
            <pc:docMk/>
            <pc:sldMk cId="600319879" sldId="259"/>
            <ac:spMk id="3" creationId="{0973AF5F-F8DA-11D8-8AC2-17C64B8A1E8A}"/>
          </ac:spMkLst>
        </pc:spChg>
      </pc:sldChg>
      <pc:sldChg chg="addSp delSp modSp">
        <pc:chgData name="Esmée Cornelissen (student)" userId="S::eim.cornelissen@student.han.nl::ddbbec1e-4785-45a9-a904-ee262d2d31b8" providerId="AD" clId="Web-{D9409F5E-26EB-8C9F-8B5B-F09596AA571D}" dt="2024-06-13T13:59:25.194" v="154" actId="1076"/>
        <pc:sldMkLst>
          <pc:docMk/>
          <pc:sldMk cId="1059146411" sldId="260"/>
        </pc:sldMkLst>
        <pc:spChg chg="add mod">
          <ac:chgData name="Esmée Cornelissen (student)" userId="S::eim.cornelissen@student.han.nl::ddbbec1e-4785-45a9-a904-ee262d2d31b8" providerId="AD" clId="Web-{D9409F5E-26EB-8C9F-8B5B-F09596AA571D}" dt="2024-06-13T13:59:25.194" v="154" actId="1076"/>
          <ac:spMkLst>
            <pc:docMk/>
            <pc:sldMk cId="1059146411" sldId="260"/>
            <ac:spMk id="18" creationId="{8F69E8C2-93D8-66D4-400A-6476471E1A2A}"/>
          </ac:spMkLst>
        </pc:spChg>
        <pc:spChg chg="add del">
          <ac:chgData name="Esmée Cornelissen (student)" userId="S::eim.cornelissen@student.han.nl::ddbbec1e-4785-45a9-a904-ee262d2d31b8" providerId="AD" clId="Web-{D9409F5E-26EB-8C9F-8B5B-F09596AA571D}" dt="2024-06-13T13:58:06.360" v="92"/>
          <ac:spMkLst>
            <pc:docMk/>
            <pc:sldMk cId="1059146411" sldId="260"/>
            <ac:spMk id="19" creationId="{885DB4B2-1D39-FDE9-35B6-6A3C4EA89D76}"/>
          </ac:spMkLst>
        </pc:spChg>
        <pc:graphicFrameChg chg="del mod">
          <ac:chgData name="Esmée Cornelissen (student)" userId="S::eim.cornelissen@student.han.nl::ddbbec1e-4785-45a9-a904-ee262d2d31b8" providerId="AD" clId="Web-{D9409F5E-26EB-8C9F-8B5B-F09596AA571D}" dt="2024-06-13T13:58:01.266" v="90"/>
          <ac:graphicFrameMkLst>
            <pc:docMk/>
            <pc:sldMk cId="1059146411" sldId="260"/>
            <ac:graphicFrameMk id="5" creationId="{BA9C86F8-D33B-573B-9EA2-2CC3708DC036}"/>
          </ac:graphicFrameMkLst>
        </pc:graphicFrameChg>
      </pc:sldChg>
      <pc:sldChg chg="modSp">
        <pc:chgData name="Esmée Cornelissen (student)" userId="S::eim.cornelissen@student.han.nl::ddbbec1e-4785-45a9-a904-ee262d2d31b8" providerId="AD" clId="Web-{D9409F5E-26EB-8C9F-8B5B-F09596AA571D}" dt="2024-06-13T14:42:11.038" v="162" actId="20577"/>
        <pc:sldMkLst>
          <pc:docMk/>
          <pc:sldMk cId="39172517" sldId="261"/>
        </pc:sldMkLst>
        <pc:spChg chg="mod">
          <ac:chgData name="Esmée Cornelissen (student)" userId="S::eim.cornelissen@student.han.nl::ddbbec1e-4785-45a9-a904-ee262d2d31b8" providerId="AD" clId="Web-{D9409F5E-26EB-8C9F-8B5B-F09596AA571D}" dt="2024-06-13T14:26:47.148" v="160" actId="20577"/>
          <ac:spMkLst>
            <pc:docMk/>
            <pc:sldMk cId="39172517" sldId="261"/>
            <ac:spMk id="2" creationId="{F1C2AD26-4FBC-B396-D901-916EA7AAE907}"/>
          </ac:spMkLst>
        </pc:spChg>
        <pc:spChg chg="mod">
          <ac:chgData name="Esmée Cornelissen (student)" userId="S::eim.cornelissen@student.han.nl::ddbbec1e-4785-45a9-a904-ee262d2d31b8" providerId="AD" clId="Web-{D9409F5E-26EB-8C9F-8B5B-F09596AA571D}" dt="2024-06-13T14:42:11.038" v="162" actId="20577"/>
          <ac:spMkLst>
            <pc:docMk/>
            <pc:sldMk cId="39172517" sldId="261"/>
            <ac:spMk id="3" creationId="{70F6F10A-F7F0-36EB-19E6-97448A5211C4}"/>
          </ac:spMkLst>
        </pc:spChg>
      </pc:sldChg>
      <pc:sldChg chg="addSp modSp new">
        <pc:chgData name="Esmée Cornelissen (student)" userId="S::eim.cornelissen@student.han.nl::ddbbec1e-4785-45a9-a904-ee262d2d31b8" providerId="AD" clId="Web-{D9409F5E-26EB-8C9F-8B5B-F09596AA571D}" dt="2024-06-13T14:47:03.173" v="330" actId="20577"/>
        <pc:sldMkLst>
          <pc:docMk/>
          <pc:sldMk cId="4025579462" sldId="262"/>
        </pc:sldMkLst>
        <pc:spChg chg="mod">
          <ac:chgData name="Esmée Cornelissen (student)" userId="S::eim.cornelissen@student.han.nl::ddbbec1e-4785-45a9-a904-ee262d2d31b8" providerId="AD" clId="Web-{D9409F5E-26EB-8C9F-8B5B-F09596AA571D}" dt="2024-06-13T14:43:22.134" v="252" actId="20577"/>
          <ac:spMkLst>
            <pc:docMk/>
            <pc:sldMk cId="4025579462" sldId="262"/>
            <ac:spMk id="2" creationId="{DD2C2563-59D8-5AC3-EFC8-59AF53CB3074}"/>
          </ac:spMkLst>
        </pc:spChg>
        <pc:spChg chg="mod">
          <ac:chgData name="Esmée Cornelissen (student)" userId="S::eim.cornelissen@student.han.nl::ddbbec1e-4785-45a9-a904-ee262d2d31b8" providerId="AD" clId="Web-{D9409F5E-26EB-8C9F-8B5B-F09596AA571D}" dt="2024-06-13T14:47:03.173" v="330" actId="20577"/>
          <ac:spMkLst>
            <pc:docMk/>
            <pc:sldMk cId="4025579462" sldId="262"/>
            <ac:spMk id="3" creationId="{A5E1EC65-401F-8307-B7FD-46A8043D7055}"/>
          </ac:spMkLst>
        </pc:spChg>
        <pc:picChg chg="add mod">
          <ac:chgData name="Esmée Cornelissen (student)" userId="S::eim.cornelissen@student.han.nl::ddbbec1e-4785-45a9-a904-ee262d2d31b8" providerId="AD" clId="Web-{D9409F5E-26EB-8C9F-8B5B-F09596AA571D}" dt="2024-06-13T14:46:10.515" v="328" actId="1076"/>
          <ac:picMkLst>
            <pc:docMk/>
            <pc:sldMk cId="4025579462" sldId="262"/>
            <ac:picMk id="4" creationId="{FB8DB703-5460-BD7E-81D4-DFF38DDE6E1C}"/>
          </ac:picMkLst>
        </pc:picChg>
      </pc:sldChg>
      <pc:sldChg chg="modSp new">
        <pc:chgData name="Esmée Cornelissen (student)" userId="S::eim.cornelissen@student.han.nl::ddbbec1e-4785-45a9-a904-ee262d2d31b8" providerId="AD" clId="Web-{D9409F5E-26EB-8C9F-8B5B-F09596AA571D}" dt="2024-06-13T14:51:44.636" v="497" actId="20577"/>
        <pc:sldMkLst>
          <pc:docMk/>
          <pc:sldMk cId="2698199229" sldId="263"/>
        </pc:sldMkLst>
        <pc:spChg chg="mod">
          <ac:chgData name="Esmée Cornelissen (student)" userId="S::eim.cornelissen@student.han.nl::ddbbec1e-4785-45a9-a904-ee262d2d31b8" providerId="AD" clId="Web-{D9409F5E-26EB-8C9F-8B5B-F09596AA571D}" dt="2024-06-13T14:51:44.636" v="497" actId="20577"/>
          <ac:spMkLst>
            <pc:docMk/>
            <pc:sldMk cId="2698199229" sldId="263"/>
            <ac:spMk id="2" creationId="{916A6DEE-D543-DA16-BDC7-1BD830318393}"/>
          </ac:spMkLst>
        </pc:spChg>
        <pc:spChg chg="mod">
          <ac:chgData name="Esmée Cornelissen (student)" userId="S::eim.cornelissen@student.han.nl::ddbbec1e-4785-45a9-a904-ee262d2d31b8" providerId="AD" clId="Web-{D9409F5E-26EB-8C9F-8B5B-F09596AA571D}" dt="2024-06-13T14:48:05.097" v="372" actId="20577"/>
          <ac:spMkLst>
            <pc:docMk/>
            <pc:sldMk cId="2698199229" sldId="263"/>
            <ac:spMk id="3" creationId="{270EC8E1-F79B-0C39-8782-0D0E6607776F}"/>
          </ac:spMkLst>
        </pc:spChg>
      </pc:sldChg>
    </pc:docChg>
  </pc:docChgLst>
  <pc:docChgLst>
    <pc:chgData name="Niels Jacobs (student)" userId="S::ncj.jacobs@student.han.nl::d9537c23-f9dc-4462-bb54-69d29bcb643e" providerId="AD" clId="Web-{EA321F19-3AF1-47C0-84EB-B8EA16DF0932}"/>
    <pc:docChg chg="addSld delSld modSld">
      <pc:chgData name="Niels Jacobs (student)" userId="S::ncj.jacobs@student.han.nl::d9537c23-f9dc-4462-bb54-69d29bcb643e" providerId="AD" clId="Web-{EA321F19-3AF1-47C0-84EB-B8EA16DF0932}" dt="2024-05-28T11:20:45.470" v="18" actId="20577"/>
      <pc:docMkLst>
        <pc:docMk/>
      </pc:docMkLst>
      <pc:sldChg chg="modSp">
        <pc:chgData name="Niels Jacobs (student)" userId="S::ncj.jacobs@student.han.nl::d9537c23-f9dc-4462-bb54-69d29bcb643e" providerId="AD" clId="Web-{EA321F19-3AF1-47C0-84EB-B8EA16DF0932}" dt="2024-05-28T11:18:22.386" v="6" actId="20577"/>
        <pc:sldMkLst>
          <pc:docMk/>
          <pc:sldMk cId="109857222" sldId="256"/>
        </pc:sldMkLst>
        <pc:spChg chg="mod">
          <ac:chgData name="Niels Jacobs (student)" userId="S::ncj.jacobs@student.han.nl::d9537c23-f9dc-4462-bb54-69d29bcb643e" providerId="AD" clId="Web-{EA321F19-3AF1-47C0-84EB-B8EA16DF0932}" dt="2024-05-28T11:18:22.386" v="6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 del">
        <pc:chgData name="Niels Jacobs (student)" userId="S::ncj.jacobs@student.han.nl::d9537c23-f9dc-4462-bb54-69d29bcb643e" providerId="AD" clId="Web-{EA321F19-3AF1-47C0-84EB-B8EA16DF0932}" dt="2024-05-28T11:20:26.391" v="12"/>
        <pc:sldMkLst>
          <pc:docMk/>
          <pc:sldMk cId="75912094" sldId="257"/>
        </pc:sldMkLst>
        <pc:spChg chg="mod">
          <ac:chgData name="Niels Jacobs (student)" userId="S::ncj.jacobs@student.han.nl::d9537c23-f9dc-4462-bb54-69d29bcb643e" providerId="AD" clId="Web-{EA321F19-3AF1-47C0-84EB-B8EA16DF0932}" dt="2024-05-28T11:20:18.876" v="11" actId="20577"/>
          <ac:spMkLst>
            <pc:docMk/>
            <pc:sldMk cId="75912094" sldId="257"/>
            <ac:spMk id="2" creationId="{31257038-AEC8-DDAA-A832-5A6D5419379C}"/>
          </ac:spMkLst>
        </pc:spChg>
      </pc:sldChg>
      <pc:sldChg chg="modSp new">
        <pc:chgData name="Niels Jacobs (student)" userId="S::ncj.jacobs@student.han.nl::d9537c23-f9dc-4462-bb54-69d29bcb643e" providerId="AD" clId="Web-{EA321F19-3AF1-47C0-84EB-B8EA16DF0932}" dt="2024-05-28T11:20:45.470" v="18" actId="20577"/>
        <pc:sldMkLst>
          <pc:docMk/>
          <pc:sldMk cId="1683534186" sldId="257"/>
        </pc:sldMkLst>
        <pc:spChg chg="mod">
          <ac:chgData name="Niels Jacobs (student)" userId="S::ncj.jacobs@student.han.nl::d9537c23-f9dc-4462-bb54-69d29bcb643e" providerId="AD" clId="Web-{EA321F19-3AF1-47C0-84EB-B8EA16DF0932}" dt="2024-05-28T11:20:45.470" v="18" actId="20577"/>
          <ac:spMkLst>
            <pc:docMk/>
            <pc:sldMk cId="1683534186" sldId="257"/>
            <ac:spMk id="2" creationId="{244E1E44-F896-AD13-CDDF-9B3DC05B37BE}"/>
          </ac:spMkLst>
        </pc:spChg>
      </pc:sldChg>
      <pc:sldChg chg="new del">
        <pc:chgData name="Niels Jacobs (student)" userId="S::ncj.jacobs@student.han.nl::d9537c23-f9dc-4462-bb54-69d29bcb643e" providerId="AD" clId="Web-{EA321F19-3AF1-47C0-84EB-B8EA16DF0932}" dt="2024-05-28T11:19:25.906" v="8"/>
        <pc:sldMkLst>
          <pc:docMk/>
          <pc:sldMk cId="3502315032" sldId="257"/>
        </pc:sldMkLst>
      </pc:sldChg>
    </pc:docChg>
  </pc:docChgLst>
  <pc:docChgLst>
    <pc:chgData name="Niels Jacobs (student)" userId="S::ncj.jacobs@student.han.nl::d9537c23-f9dc-4462-bb54-69d29bcb643e" providerId="AD" clId="Web-{B7EFD3EE-2290-49E4-B586-6C8B9D4BFEE2}"/>
    <pc:docChg chg="modSld">
      <pc:chgData name="Niels Jacobs (student)" userId="S::ncj.jacobs@student.han.nl::d9537c23-f9dc-4462-bb54-69d29bcb643e" providerId="AD" clId="Web-{B7EFD3EE-2290-49E4-B586-6C8B9D4BFEE2}" dt="2024-06-14T10:00:31.379" v="281"/>
      <pc:docMkLst>
        <pc:docMk/>
      </pc:docMkLst>
      <pc:sldChg chg="modSp modNotes">
        <pc:chgData name="Niels Jacobs (student)" userId="S::ncj.jacobs@student.han.nl::d9537c23-f9dc-4462-bb54-69d29bcb643e" providerId="AD" clId="Web-{B7EFD3EE-2290-49E4-B586-6C8B9D4BFEE2}" dt="2024-06-14T09:58:39.797" v="232"/>
        <pc:sldMkLst>
          <pc:docMk/>
          <pc:sldMk cId="1683534186" sldId="257"/>
        </pc:sldMkLst>
        <pc:spChg chg="mod">
          <ac:chgData name="Niels Jacobs (student)" userId="S::ncj.jacobs@student.han.nl::d9537c23-f9dc-4462-bb54-69d29bcb643e" providerId="AD" clId="Web-{B7EFD3EE-2290-49E4-B586-6C8B9D4BFEE2}" dt="2024-06-14T09:34:03.986" v="20" actId="20577"/>
          <ac:spMkLst>
            <pc:docMk/>
            <pc:sldMk cId="1683534186" sldId="257"/>
            <ac:spMk id="3" creationId="{AFC9E7EB-CA37-CCF0-4CF1-D60C8419F0E6}"/>
          </ac:spMkLst>
        </pc:spChg>
      </pc:sldChg>
      <pc:sldChg chg="modNotes">
        <pc:chgData name="Niels Jacobs (student)" userId="S::ncj.jacobs@student.han.nl::d9537c23-f9dc-4462-bb54-69d29bcb643e" providerId="AD" clId="Web-{B7EFD3EE-2290-49E4-B586-6C8B9D4BFEE2}" dt="2024-06-14T10:00:31.379" v="281"/>
        <pc:sldMkLst>
          <pc:docMk/>
          <pc:sldMk cId="600319879" sldId="259"/>
        </pc:sldMkLst>
      </pc:sldChg>
      <pc:sldChg chg="addSp delSp modSp">
        <pc:chgData name="Niels Jacobs (student)" userId="S::ncj.jacobs@student.han.nl::d9537c23-f9dc-4462-bb54-69d29bcb643e" providerId="AD" clId="Web-{B7EFD3EE-2290-49E4-B586-6C8B9D4BFEE2}" dt="2024-06-14T09:32:41.234" v="3"/>
        <pc:sldMkLst>
          <pc:docMk/>
          <pc:sldMk cId="1059146411" sldId="260"/>
        </pc:sldMkLst>
        <pc:picChg chg="add del mod">
          <ac:chgData name="Niels Jacobs (student)" userId="S::ncj.jacobs@student.han.nl::d9537c23-f9dc-4462-bb54-69d29bcb643e" providerId="AD" clId="Web-{B7EFD3EE-2290-49E4-B586-6C8B9D4BFEE2}" dt="2024-06-14T09:32:41.234" v="3"/>
          <ac:picMkLst>
            <pc:docMk/>
            <pc:sldMk cId="1059146411" sldId="260"/>
            <ac:picMk id="3" creationId="{3411297D-0AC2-EA05-3768-154B0CB55466}"/>
          </ac:picMkLst>
        </pc:picChg>
        <pc:picChg chg="del">
          <ac:chgData name="Niels Jacobs (student)" userId="S::ncj.jacobs@student.han.nl::d9537c23-f9dc-4462-bb54-69d29bcb643e" providerId="AD" clId="Web-{B7EFD3EE-2290-49E4-B586-6C8B9D4BFEE2}" dt="2024-06-14T09:31:40.279" v="0"/>
          <ac:picMkLst>
            <pc:docMk/>
            <pc:sldMk cId="1059146411" sldId="260"/>
            <ac:picMk id="10" creationId="{0AFD9364-9B90-B32D-8D6D-46EB97F5331A}"/>
          </ac:picMkLst>
        </pc:picChg>
      </pc:sldChg>
    </pc:docChg>
  </pc:docChgLst>
  <pc:docChgLst>
    <pc:chgData name="Roy Kruijt (student)" userId="44ff411a-8023-4a2a-9775-f82f222f2e7c" providerId="ADAL" clId="{32F7A2CA-BC8B-4F84-A802-896F8A45AED3}"/>
    <pc:docChg chg="undo custSel modSld">
      <pc:chgData name="Roy Kruijt (student)" userId="44ff411a-8023-4a2a-9775-f82f222f2e7c" providerId="ADAL" clId="{32F7A2CA-BC8B-4F84-A802-896F8A45AED3}" dt="2024-05-28T20:48:28.552" v="1390" actId="478"/>
      <pc:docMkLst>
        <pc:docMk/>
      </pc:docMkLst>
      <pc:sldChg chg="modSp modNotesTx">
        <pc:chgData name="Roy Kruijt (student)" userId="44ff411a-8023-4a2a-9775-f82f222f2e7c" providerId="ADAL" clId="{32F7A2CA-BC8B-4F84-A802-896F8A45AED3}" dt="2024-05-28T20:45:19.036" v="1366" actId="20577"/>
        <pc:sldMkLst>
          <pc:docMk/>
          <pc:sldMk cId="2922715152" sldId="258"/>
        </pc:sldMkLst>
        <pc:graphicFrameChg chg="mod">
          <ac:chgData name="Roy Kruijt (student)" userId="44ff411a-8023-4a2a-9775-f82f222f2e7c" providerId="ADAL" clId="{32F7A2CA-BC8B-4F84-A802-896F8A45AED3}" dt="2024-05-28T20:45:19.036" v="1366" actId="20577"/>
          <ac:graphicFrameMkLst>
            <pc:docMk/>
            <pc:sldMk cId="2922715152" sldId="258"/>
            <ac:graphicFrameMk id="5" creationId="{537F0AED-1438-1D39-CA66-1D2B4C2A0BD2}"/>
          </ac:graphicFrameMkLst>
        </pc:graphicFrameChg>
      </pc:sldChg>
      <pc:sldChg chg="addSp delSp modSp mod modNotesTx">
        <pc:chgData name="Roy Kruijt (student)" userId="44ff411a-8023-4a2a-9775-f82f222f2e7c" providerId="ADAL" clId="{32F7A2CA-BC8B-4F84-A802-896F8A45AED3}" dt="2024-05-28T20:48:28.552" v="1390" actId="478"/>
        <pc:sldMkLst>
          <pc:docMk/>
          <pc:sldMk cId="1059146411" sldId="260"/>
        </pc:sldMkLst>
        <pc:spChg chg="mod ord">
          <ac:chgData name="Roy Kruijt (student)" userId="44ff411a-8023-4a2a-9775-f82f222f2e7c" providerId="ADAL" clId="{32F7A2CA-BC8B-4F84-A802-896F8A45AED3}" dt="2024-05-28T20:00:33.942" v="39" actId="26606"/>
          <ac:spMkLst>
            <pc:docMk/>
            <pc:sldMk cId="1059146411" sldId="260"/>
            <ac:spMk id="2" creationId="{C06262C8-ED0F-0FCF-E7A0-A0AC1BE8034F}"/>
          </ac:spMkLst>
        </pc:spChg>
        <pc:spChg chg="add del mod">
          <ac:chgData name="Roy Kruijt (student)" userId="44ff411a-8023-4a2a-9775-f82f222f2e7c" providerId="ADAL" clId="{32F7A2CA-BC8B-4F84-A802-896F8A45AED3}" dt="2024-05-28T20:48:28.552" v="1390" actId="478"/>
          <ac:spMkLst>
            <pc:docMk/>
            <pc:sldMk cId="1059146411" sldId="260"/>
            <ac:spMk id="3" creationId="{C14AA663-9F4A-628B-BCDB-FD30AD8399F9}"/>
          </ac:spMkLst>
        </pc:spChg>
        <pc:spChg chg="add del">
          <ac:chgData name="Roy Kruijt (student)" userId="44ff411a-8023-4a2a-9775-f82f222f2e7c" providerId="ADAL" clId="{32F7A2CA-BC8B-4F84-A802-896F8A45AED3}" dt="2024-05-28T19:50:32.707" v="21" actId="26606"/>
          <ac:spMkLst>
            <pc:docMk/>
            <pc:sldMk cId="1059146411" sldId="260"/>
            <ac:spMk id="9" creationId="{BACC6370-2D7E-4714-9D71-7542949D7D5D}"/>
          </ac:spMkLst>
        </pc:spChg>
        <pc:spChg chg="add del">
          <ac:chgData name="Roy Kruijt (student)" userId="44ff411a-8023-4a2a-9775-f82f222f2e7c" providerId="ADAL" clId="{32F7A2CA-BC8B-4F84-A802-896F8A45AED3}" dt="2024-05-28T19:50:32.707" v="21" actId="26606"/>
          <ac:spMkLst>
            <pc:docMk/>
            <pc:sldMk cId="1059146411" sldId="260"/>
            <ac:spMk id="11" creationId="{F68B3F68-107C-434F-AA38-110D5EA91B85}"/>
          </ac:spMkLst>
        </pc:spChg>
        <pc:spChg chg="add del">
          <ac:chgData name="Roy Kruijt (student)" userId="44ff411a-8023-4a2a-9775-f82f222f2e7c" providerId="ADAL" clId="{32F7A2CA-BC8B-4F84-A802-896F8A45AED3}" dt="2024-05-28T19:50:32.707" v="21" actId="26606"/>
          <ac:spMkLst>
            <pc:docMk/>
            <pc:sldMk cId="1059146411" sldId="260"/>
            <ac:spMk id="13" creationId="{AAD0DBB9-1A4B-4391-81D4-CB19F9AB918A}"/>
          </ac:spMkLst>
        </pc:spChg>
        <pc:spChg chg="add del">
          <ac:chgData name="Roy Kruijt (student)" userId="44ff411a-8023-4a2a-9775-f82f222f2e7c" providerId="ADAL" clId="{32F7A2CA-BC8B-4F84-A802-896F8A45AED3}" dt="2024-05-28T19:50:32.707" v="21" actId="26606"/>
          <ac:spMkLst>
            <pc:docMk/>
            <pc:sldMk cId="1059146411" sldId="260"/>
            <ac:spMk id="15" creationId="{063BBA22-50EA-4C4D-BE05-F1CE4E63AA56}"/>
          </ac:spMkLst>
        </pc:spChg>
        <pc:spChg chg="add del">
          <ac:chgData name="Roy Kruijt (student)" userId="44ff411a-8023-4a2a-9775-f82f222f2e7c" providerId="ADAL" clId="{32F7A2CA-BC8B-4F84-A802-896F8A45AED3}" dt="2024-05-28T19:51:24.008" v="28" actId="26606"/>
          <ac:spMkLst>
            <pc:docMk/>
            <pc:sldMk cId="1059146411" sldId="260"/>
            <ac:spMk id="17" creationId="{61293230-B0F6-45B1-96D1-13D18E242995}"/>
          </ac:spMkLst>
        </pc:spChg>
        <pc:spChg chg="add del">
          <ac:chgData name="Roy Kruijt (student)" userId="44ff411a-8023-4a2a-9775-f82f222f2e7c" providerId="ADAL" clId="{32F7A2CA-BC8B-4F84-A802-896F8A45AED3}" dt="2024-05-28T19:51:24.008" v="28" actId="26606"/>
          <ac:spMkLst>
            <pc:docMk/>
            <pc:sldMk cId="1059146411" sldId="260"/>
            <ac:spMk id="18" creationId="{0A1E0707-4985-454B-ACE0-4855BB55875E}"/>
          </ac:spMkLst>
        </pc:spChg>
        <pc:spChg chg="add del">
          <ac:chgData name="Roy Kruijt (student)" userId="44ff411a-8023-4a2a-9775-f82f222f2e7c" providerId="ADAL" clId="{32F7A2CA-BC8B-4F84-A802-896F8A45AED3}" dt="2024-05-28T19:49:02.262" v="7" actId="26606"/>
          <ac:spMkLst>
            <pc:docMk/>
            <pc:sldMk cId="1059146411" sldId="260"/>
            <ac:spMk id="20" creationId="{C0A1ED06-4733-4020-9C60-81D4D801408D}"/>
          </ac:spMkLst>
        </pc:spChg>
        <pc:spChg chg="add del">
          <ac:chgData name="Roy Kruijt (student)" userId="44ff411a-8023-4a2a-9775-f82f222f2e7c" providerId="ADAL" clId="{32F7A2CA-BC8B-4F84-A802-896F8A45AED3}" dt="2024-05-28T19:59:13.479" v="32" actId="26606"/>
          <ac:spMkLst>
            <pc:docMk/>
            <pc:sldMk cId="1059146411" sldId="260"/>
            <ac:spMk id="21" creationId="{5A65989E-BBD5-44D7-AA86-7AFD5D46BBC0}"/>
          </ac:spMkLst>
        </pc:spChg>
        <pc:spChg chg="add del">
          <ac:chgData name="Roy Kruijt (student)" userId="44ff411a-8023-4a2a-9775-f82f222f2e7c" providerId="ADAL" clId="{32F7A2CA-BC8B-4F84-A802-896F8A45AED3}" dt="2024-05-28T19:49:02.262" v="7" actId="26606"/>
          <ac:spMkLst>
            <pc:docMk/>
            <pc:sldMk cId="1059146411" sldId="260"/>
            <ac:spMk id="22" creationId="{B0CA3509-3AF9-45FE-93ED-57BB5D5E8E07}"/>
          </ac:spMkLst>
        </pc:spChg>
        <pc:spChg chg="add del">
          <ac:chgData name="Roy Kruijt (student)" userId="44ff411a-8023-4a2a-9775-f82f222f2e7c" providerId="ADAL" clId="{32F7A2CA-BC8B-4F84-A802-896F8A45AED3}" dt="2024-05-28T19:59:13.479" v="32" actId="26606"/>
          <ac:spMkLst>
            <pc:docMk/>
            <pc:sldMk cId="1059146411" sldId="260"/>
            <ac:spMk id="23" creationId="{B712E947-0734-45F9-9C4F-41114EC3A33E}"/>
          </ac:spMkLst>
        </pc:spChg>
        <pc:spChg chg="add del">
          <ac:chgData name="Roy Kruijt (student)" userId="44ff411a-8023-4a2a-9775-f82f222f2e7c" providerId="ADAL" clId="{32F7A2CA-BC8B-4F84-A802-896F8A45AED3}" dt="2024-05-28T19:59:13.479" v="32" actId="26606"/>
          <ac:spMkLst>
            <pc:docMk/>
            <pc:sldMk cId="1059146411" sldId="260"/>
            <ac:spMk id="24" creationId="{231A2881-D8D7-4A7D-ACA3-E9F849F853D8}"/>
          </ac:spMkLst>
        </pc:spChg>
        <pc:spChg chg="add del">
          <ac:chgData name="Roy Kruijt (student)" userId="44ff411a-8023-4a2a-9775-f82f222f2e7c" providerId="ADAL" clId="{32F7A2CA-BC8B-4F84-A802-896F8A45AED3}" dt="2024-05-28T19:49:06.783" v="9" actId="26606"/>
          <ac:spMkLst>
            <pc:docMk/>
            <pc:sldMk cId="1059146411" sldId="260"/>
            <ac:spMk id="25" creationId="{5C8908E2-EE49-44D2-9428-A28D2312A8D5}"/>
          </ac:spMkLst>
        </pc:spChg>
        <pc:spChg chg="add del">
          <ac:chgData name="Roy Kruijt (student)" userId="44ff411a-8023-4a2a-9775-f82f222f2e7c" providerId="ADAL" clId="{32F7A2CA-BC8B-4F84-A802-896F8A45AED3}" dt="2024-05-28T19:49:06.783" v="9" actId="26606"/>
          <ac:spMkLst>
            <pc:docMk/>
            <pc:sldMk cId="1059146411" sldId="260"/>
            <ac:spMk id="26" creationId="{4FEFA667-DE58-4745-9E9D-C6E61CB06A03}"/>
          </ac:spMkLst>
        </pc:spChg>
        <pc:spChg chg="add del">
          <ac:chgData name="Roy Kruijt (student)" userId="44ff411a-8023-4a2a-9775-f82f222f2e7c" providerId="ADAL" clId="{32F7A2CA-BC8B-4F84-A802-896F8A45AED3}" dt="2024-05-28T19:49:06.783" v="9" actId="26606"/>
          <ac:spMkLst>
            <pc:docMk/>
            <pc:sldMk cId="1059146411" sldId="260"/>
            <ac:spMk id="28" creationId="{ED888B23-07FA-482A-96DF-47E31AF1A603}"/>
          </ac:spMkLst>
        </pc:spChg>
        <pc:spChg chg="add del">
          <ac:chgData name="Roy Kruijt (student)" userId="44ff411a-8023-4a2a-9775-f82f222f2e7c" providerId="ADAL" clId="{32F7A2CA-BC8B-4F84-A802-896F8A45AED3}" dt="2024-05-28T20:00:33.942" v="39" actId="26606"/>
          <ac:spMkLst>
            <pc:docMk/>
            <pc:sldMk cId="1059146411" sldId="260"/>
            <ac:spMk id="29" creationId="{0550F5B9-399F-4FAD-AE6C-ED65F9A43A74}"/>
          </ac:spMkLst>
        </pc:spChg>
        <pc:spChg chg="add del">
          <ac:chgData name="Roy Kruijt (student)" userId="44ff411a-8023-4a2a-9775-f82f222f2e7c" providerId="ADAL" clId="{32F7A2CA-BC8B-4F84-A802-896F8A45AED3}" dt="2024-05-28T20:00:33.942" v="39" actId="26606"/>
          <ac:spMkLst>
            <pc:docMk/>
            <pc:sldMk cId="1059146411" sldId="260"/>
            <ac:spMk id="31" creationId="{C062E60F-5CD4-4268-8359-8076634680E5}"/>
          </ac:spMkLst>
        </pc:spChg>
        <pc:spChg chg="add del">
          <ac:chgData name="Roy Kruijt (student)" userId="44ff411a-8023-4a2a-9775-f82f222f2e7c" providerId="ADAL" clId="{32F7A2CA-BC8B-4F84-A802-896F8A45AED3}" dt="2024-05-28T20:00:33.942" v="39" actId="26606"/>
          <ac:spMkLst>
            <pc:docMk/>
            <pc:sldMk cId="1059146411" sldId="260"/>
            <ac:spMk id="32" creationId="{BB341EC3-1810-4D33-BA3F-E2D0AA0ECFB6}"/>
          </ac:spMkLst>
        </pc:spChg>
        <pc:spChg chg="add del">
          <ac:chgData name="Roy Kruijt (student)" userId="44ff411a-8023-4a2a-9775-f82f222f2e7c" providerId="ADAL" clId="{32F7A2CA-BC8B-4F84-A802-896F8A45AED3}" dt="2024-05-28T19:49:31.781" v="13" actId="26606"/>
          <ac:spMkLst>
            <pc:docMk/>
            <pc:sldMk cId="1059146411" sldId="260"/>
            <ac:spMk id="33" creationId="{068E5CCC-C8B4-1C26-7EEC-22D3D6E680DA}"/>
          </ac:spMkLst>
        </pc:spChg>
        <pc:spChg chg="add del">
          <ac:chgData name="Roy Kruijt (student)" userId="44ff411a-8023-4a2a-9775-f82f222f2e7c" providerId="ADAL" clId="{32F7A2CA-BC8B-4F84-A802-896F8A45AED3}" dt="2024-05-28T19:49:31.781" v="13" actId="26606"/>
          <ac:spMkLst>
            <pc:docMk/>
            <pc:sldMk cId="1059146411" sldId="260"/>
            <ac:spMk id="34" creationId="{5AA4F2E6-C9E1-359F-FAB8-8E34321074B0}"/>
          </ac:spMkLst>
        </pc:spChg>
        <pc:spChg chg="add del">
          <ac:chgData name="Roy Kruijt (student)" userId="44ff411a-8023-4a2a-9775-f82f222f2e7c" providerId="ADAL" clId="{32F7A2CA-BC8B-4F84-A802-896F8A45AED3}" dt="2024-05-28T20:00:33.942" v="39" actId="26606"/>
          <ac:spMkLst>
            <pc:docMk/>
            <pc:sldMk cId="1059146411" sldId="260"/>
            <ac:spMk id="35" creationId="{10127CDE-2B99-47A8-BB3C-7D17519105E0}"/>
          </ac:spMkLst>
        </pc:spChg>
        <pc:spChg chg="add del">
          <ac:chgData name="Roy Kruijt (student)" userId="44ff411a-8023-4a2a-9775-f82f222f2e7c" providerId="ADAL" clId="{32F7A2CA-BC8B-4F84-A802-896F8A45AED3}" dt="2024-05-28T19:49:33.525" v="15" actId="26606"/>
          <ac:spMkLst>
            <pc:docMk/>
            <pc:sldMk cId="1059146411" sldId="260"/>
            <ac:spMk id="36" creationId="{068E5CCC-C8B4-1C26-7EEC-22D3D6E680DA}"/>
          </ac:spMkLst>
        </pc:spChg>
        <pc:spChg chg="add del">
          <ac:chgData name="Roy Kruijt (student)" userId="44ff411a-8023-4a2a-9775-f82f222f2e7c" providerId="ADAL" clId="{32F7A2CA-BC8B-4F84-A802-896F8A45AED3}" dt="2024-05-28T19:49:33.525" v="15" actId="26606"/>
          <ac:spMkLst>
            <pc:docMk/>
            <pc:sldMk cId="1059146411" sldId="260"/>
            <ac:spMk id="37" creationId="{5AA4F2E6-C9E1-359F-FAB8-8E34321074B0}"/>
          </ac:spMkLst>
        </pc:spChg>
        <pc:spChg chg="add">
          <ac:chgData name="Roy Kruijt (student)" userId="44ff411a-8023-4a2a-9775-f82f222f2e7c" providerId="ADAL" clId="{32F7A2CA-BC8B-4F84-A802-896F8A45AED3}" dt="2024-05-28T20:00:33.942" v="39" actId="26606"/>
          <ac:spMkLst>
            <pc:docMk/>
            <pc:sldMk cId="1059146411" sldId="260"/>
            <ac:spMk id="38" creationId="{0D7B6173-1D58-48E2-83CF-37350F315F75}"/>
          </ac:spMkLst>
        </pc:spChg>
        <pc:spChg chg="add del">
          <ac:chgData name="Roy Kruijt (student)" userId="44ff411a-8023-4a2a-9775-f82f222f2e7c" providerId="ADAL" clId="{32F7A2CA-BC8B-4F84-A802-896F8A45AED3}" dt="2024-05-28T19:49:53.756" v="19" actId="26606"/>
          <ac:spMkLst>
            <pc:docMk/>
            <pc:sldMk cId="1059146411" sldId="260"/>
            <ac:spMk id="39" creationId="{068E5CCC-C8B4-1C26-7EEC-22D3D6E680DA}"/>
          </ac:spMkLst>
        </pc:spChg>
        <pc:spChg chg="add del">
          <ac:chgData name="Roy Kruijt (student)" userId="44ff411a-8023-4a2a-9775-f82f222f2e7c" providerId="ADAL" clId="{32F7A2CA-BC8B-4F84-A802-896F8A45AED3}" dt="2024-05-28T19:49:53.756" v="19" actId="26606"/>
          <ac:spMkLst>
            <pc:docMk/>
            <pc:sldMk cId="1059146411" sldId="260"/>
            <ac:spMk id="40" creationId="{5AA4F2E6-C9E1-359F-FAB8-8E34321074B0}"/>
          </ac:spMkLst>
        </pc:spChg>
        <pc:spChg chg="add">
          <ac:chgData name="Roy Kruijt (student)" userId="44ff411a-8023-4a2a-9775-f82f222f2e7c" providerId="ADAL" clId="{32F7A2CA-BC8B-4F84-A802-896F8A45AED3}" dt="2024-05-28T20:00:33.942" v="39" actId="26606"/>
          <ac:spMkLst>
            <pc:docMk/>
            <pc:sldMk cId="1059146411" sldId="260"/>
            <ac:spMk id="42" creationId="{C8292F7E-869E-47EE-864B-31158A8092F6}"/>
          </ac:spMkLst>
        </pc:spChg>
        <pc:spChg chg="add">
          <ac:chgData name="Roy Kruijt (student)" userId="44ff411a-8023-4a2a-9775-f82f222f2e7c" providerId="ADAL" clId="{32F7A2CA-BC8B-4F84-A802-896F8A45AED3}" dt="2024-05-28T20:00:33.942" v="39" actId="26606"/>
          <ac:spMkLst>
            <pc:docMk/>
            <pc:sldMk cId="1059146411" sldId="260"/>
            <ac:spMk id="46" creationId="{DE152F22-1707-453C-8C48-6B5CDD242809}"/>
          </ac:spMkLst>
        </pc:spChg>
        <pc:spChg chg="add">
          <ac:chgData name="Roy Kruijt (student)" userId="44ff411a-8023-4a2a-9775-f82f222f2e7c" providerId="ADAL" clId="{32F7A2CA-BC8B-4F84-A802-896F8A45AED3}" dt="2024-05-28T20:00:33.942" v="39" actId="26606"/>
          <ac:spMkLst>
            <pc:docMk/>
            <pc:sldMk cId="1059146411" sldId="260"/>
            <ac:spMk id="48" creationId="{90F3EC41-E060-4D79-8F5B-1DD6A3A9D26B}"/>
          </ac:spMkLst>
        </pc:spChg>
        <pc:grpChg chg="add del">
          <ac:chgData name="Roy Kruijt (student)" userId="44ff411a-8023-4a2a-9775-f82f222f2e7c" providerId="ADAL" clId="{32F7A2CA-BC8B-4F84-A802-896F8A45AED3}" dt="2024-05-28T19:49:06.783" v="9" actId="26606"/>
          <ac:grpSpMkLst>
            <pc:docMk/>
            <pc:sldMk cId="1059146411" sldId="260"/>
            <ac:grpSpMk id="27" creationId="{53CA3DAA-08BB-476F-9793-941CFAEA5E61}"/>
          </ac:grpSpMkLst>
        </pc:grpChg>
        <pc:grpChg chg="add del">
          <ac:chgData name="Roy Kruijt (student)" userId="44ff411a-8023-4a2a-9775-f82f222f2e7c" providerId="ADAL" clId="{32F7A2CA-BC8B-4F84-A802-896F8A45AED3}" dt="2024-05-28T19:49:30.381" v="11" actId="26606"/>
          <ac:grpSpMkLst>
            <pc:docMk/>
            <pc:sldMk cId="1059146411" sldId="260"/>
            <ac:grpSpMk id="30" creationId="{AD0C1AE9-D8C2-E885-B89B-037A69B0E947}"/>
          </ac:grpSpMkLst>
        </pc:grpChg>
        <pc:graphicFrameChg chg="mod ord modGraphic">
          <ac:chgData name="Roy Kruijt (student)" userId="44ff411a-8023-4a2a-9775-f82f222f2e7c" providerId="ADAL" clId="{32F7A2CA-BC8B-4F84-A802-896F8A45AED3}" dt="2024-05-28T20:00:33.942" v="39" actId="26606"/>
          <ac:graphicFrameMkLst>
            <pc:docMk/>
            <pc:sldMk cId="1059146411" sldId="260"/>
            <ac:graphicFrameMk id="5" creationId="{BA9C86F8-D33B-573B-9EA2-2CC3708DC036}"/>
          </ac:graphicFrameMkLst>
        </pc:graphicFrameChg>
        <pc:picChg chg="add mod">
          <ac:chgData name="Roy Kruijt (student)" userId="44ff411a-8023-4a2a-9775-f82f222f2e7c" providerId="ADAL" clId="{32F7A2CA-BC8B-4F84-A802-896F8A45AED3}" dt="2024-05-28T20:01:08.861" v="43" actId="14100"/>
          <ac:picMkLst>
            <pc:docMk/>
            <pc:sldMk cId="1059146411" sldId="260"/>
            <ac:picMk id="4" creationId="{17744C49-D95D-529F-F197-7F5BDAB77922}"/>
          </ac:picMkLst>
        </pc:picChg>
        <pc:picChg chg="add mod">
          <ac:chgData name="Roy Kruijt (student)" userId="44ff411a-8023-4a2a-9775-f82f222f2e7c" providerId="ADAL" clId="{32F7A2CA-BC8B-4F84-A802-896F8A45AED3}" dt="2024-05-28T20:00:33.942" v="39" actId="26606"/>
          <ac:picMkLst>
            <pc:docMk/>
            <pc:sldMk cId="1059146411" sldId="260"/>
            <ac:picMk id="7" creationId="{84C203BE-DF4C-F118-738D-408B79E328E5}"/>
          </ac:picMkLst>
        </pc:picChg>
        <pc:picChg chg="add mod">
          <ac:chgData name="Roy Kruijt (student)" userId="44ff411a-8023-4a2a-9775-f82f222f2e7c" providerId="ADAL" clId="{32F7A2CA-BC8B-4F84-A802-896F8A45AED3}" dt="2024-05-28T20:00:57.333" v="41" actId="14100"/>
          <ac:picMkLst>
            <pc:docMk/>
            <pc:sldMk cId="1059146411" sldId="260"/>
            <ac:picMk id="10" creationId="{0AFD9364-9B90-B32D-8D6D-46EB97F5331A}"/>
          </ac:picMkLst>
        </pc:picChg>
        <pc:picChg chg="add">
          <ac:chgData name="Roy Kruijt (student)" userId="44ff411a-8023-4a2a-9775-f82f222f2e7c" providerId="ADAL" clId="{32F7A2CA-BC8B-4F84-A802-896F8A45AED3}" dt="2024-05-28T20:00:33.942" v="39" actId="26606"/>
          <ac:picMkLst>
            <pc:docMk/>
            <pc:sldMk cId="1059146411" sldId="260"/>
            <ac:picMk id="44" creationId="{355717D4-33C9-419C-8D9C-17C7079673E4}"/>
          </ac:picMkLst>
        </pc:picChg>
      </pc:sldChg>
    </pc:docChg>
  </pc:docChgLst>
  <pc:docChgLst>
    <pc:chgData name="Roy Kruijt (student)" userId="S::roy.kruijt_windesheim.nl#ext#@hannl.onmicrosoft.com::4bae9033-b918-42ea-94b0-9dee9ae8f3ce" providerId="AD" clId="Web-{90F2434E-EA45-9050-8AC9-0A77B602DB1D}"/>
    <pc:docChg chg="modSld">
      <pc:chgData name="Roy Kruijt (student)" userId="S::roy.kruijt_windesheim.nl#ext#@hannl.onmicrosoft.com::4bae9033-b918-42ea-94b0-9dee9ae8f3ce" providerId="AD" clId="Web-{90F2434E-EA45-9050-8AC9-0A77B602DB1D}" dt="2024-05-28T11:20:07.576" v="4" actId="20577"/>
      <pc:docMkLst>
        <pc:docMk/>
      </pc:docMkLst>
      <pc:sldChg chg="modSp">
        <pc:chgData name="Roy Kruijt (student)" userId="S::roy.kruijt_windesheim.nl#ext#@hannl.onmicrosoft.com::4bae9033-b918-42ea-94b0-9dee9ae8f3ce" providerId="AD" clId="Web-{90F2434E-EA45-9050-8AC9-0A77B602DB1D}" dt="2024-05-28T11:20:07.576" v="4" actId="20577"/>
        <pc:sldMkLst>
          <pc:docMk/>
          <pc:sldMk cId="109857222" sldId="256"/>
        </pc:sldMkLst>
        <pc:spChg chg="mod">
          <ac:chgData name="Roy Kruijt (student)" userId="S::roy.kruijt_windesheim.nl#ext#@hannl.onmicrosoft.com::4bae9033-b918-42ea-94b0-9dee9ae8f3ce" providerId="AD" clId="Web-{90F2434E-EA45-9050-8AC9-0A77B602DB1D}" dt="2024-05-28T11:20:07.576" v="4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164315-1339-4CC9-92CD-50F510C38ED7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69ABC2-CFCB-4B27-A309-F38E1E29FE6B}">
      <dgm:prSet/>
      <dgm:spPr/>
      <dgm:t>
        <a:bodyPr/>
        <a:lstStyle/>
        <a:p>
          <a:r>
            <a:rPr lang="nl-NL"/>
            <a:t>Wat is het doel van de monitoring?</a:t>
          </a:r>
          <a:endParaRPr lang="en-US"/>
        </a:p>
      </dgm:t>
    </dgm:pt>
    <dgm:pt modelId="{4CA55D47-7468-404A-B190-17EFEF6DBB79}" type="parTrans" cxnId="{3C59E91F-185A-4B06-A903-19EE7507146E}">
      <dgm:prSet/>
      <dgm:spPr/>
      <dgm:t>
        <a:bodyPr/>
        <a:lstStyle/>
        <a:p>
          <a:endParaRPr lang="en-US"/>
        </a:p>
      </dgm:t>
    </dgm:pt>
    <dgm:pt modelId="{17ED04F9-BD00-4F49-9CAF-07E4CD5B7AC2}" type="sibTrans" cxnId="{3C59E91F-185A-4B06-A903-19EE7507146E}">
      <dgm:prSet/>
      <dgm:spPr/>
      <dgm:t>
        <a:bodyPr/>
        <a:lstStyle/>
        <a:p>
          <a:endParaRPr lang="en-US"/>
        </a:p>
      </dgm:t>
    </dgm:pt>
    <dgm:pt modelId="{F879FB6F-0CF8-41F8-B4DA-3F5F1D8B9268}">
      <dgm:prSet/>
      <dgm:spPr/>
      <dgm:t>
        <a:bodyPr/>
        <a:lstStyle/>
        <a:p>
          <a:r>
            <a:rPr lang="nl-NL"/>
            <a:t>Waarom monitoren niet voorspellen?</a:t>
          </a:r>
          <a:endParaRPr lang="en-US"/>
        </a:p>
      </dgm:t>
    </dgm:pt>
    <dgm:pt modelId="{ADAE8F79-3B09-4743-B224-AAEDA9DBCAC8}" type="parTrans" cxnId="{499F6E82-1A84-4872-B4E6-5A793E77894B}">
      <dgm:prSet/>
      <dgm:spPr/>
      <dgm:t>
        <a:bodyPr/>
        <a:lstStyle/>
        <a:p>
          <a:endParaRPr lang="en-US"/>
        </a:p>
      </dgm:t>
    </dgm:pt>
    <dgm:pt modelId="{659D5A3C-5FDE-4DAA-BB51-F3726ECF59D6}" type="sibTrans" cxnId="{499F6E82-1A84-4872-B4E6-5A793E77894B}">
      <dgm:prSet/>
      <dgm:spPr/>
      <dgm:t>
        <a:bodyPr/>
        <a:lstStyle/>
        <a:p>
          <a:endParaRPr lang="en-US"/>
        </a:p>
      </dgm:t>
    </dgm:pt>
    <dgm:pt modelId="{10CDF401-6627-4EBC-84EF-997D1085F42A}">
      <dgm:prSet/>
      <dgm:spPr/>
      <dgm:t>
        <a:bodyPr/>
        <a:lstStyle/>
        <a:p>
          <a:r>
            <a:rPr lang="nl-NL"/>
            <a:t>Wat willen we bereiken met het project?</a:t>
          </a:r>
          <a:endParaRPr lang="en-US"/>
        </a:p>
      </dgm:t>
    </dgm:pt>
    <dgm:pt modelId="{F517C1BE-965A-49A2-B2E6-E79F5DE7F687}" type="parTrans" cxnId="{1FB04D9F-F0E1-457B-82FC-FFCE63E30968}">
      <dgm:prSet/>
      <dgm:spPr/>
      <dgm:t>
        <a:bodyPr/>
        <a:lstStyle/>
        <a:p>
          <a:endParaRPr lang="en-US"/>
        </a:p>
      </dgm:t>
    </dgm:pt>
    <dgm:pt modelId="{AC4F7492-9623-4F88-BBEA-E45F5697B7B7}" type="sibTrans" cxnId="{1FB04D9F-F0E1-457B-82FC-FFCE63E30968}">
      <dgm:prSet/>
      <dgm:spPr/>
      <dgm:t>
        <a:bodyPr/>
        <a:lstStyle/>
        <a:p>
          <a:endParaRPr lang="en-US"/>
        </a:p>
      </dgm:t>
    </dgm:pt>
    <dgm:pt modelId="{48FB3D91-ACB9-4D1E-9F4B-025022606989}" type="pres">
      <dgm:prSet presAssocID="{D8164315-1339-4CC9-92CD-50F510C38ED7}" presName="vert0" presStyleCnt="0">
        <dgm:presLayoutVars>
          <dgm:dir/>
          <dgm:animOne val="branch"/>
          <dgm:animLvl val="lvl"/>
        </dgm:presLayoutVars>
      </dgm:prSet>
      <dgm:spPr/>
    </dgm:pt>
    <dgm:pt modelId="{767402CF-DDF0-459C-97CA-B25D57835286}" type="pres">
      <dgm:prSet presAssocID="{1569ABC2-CFCB-4B27-A309-F38E1E29FE6B}" presName="thickLine" presStyleLbl="alignNode1" presStyleIdx="0" presStyleCnt="3"/>
      <dgm:spPr/>
    </dgm:pt>
    <dgm:pt modelId="{C2F4032B-9A70-4BE6-984B-F38E5C3F49CE}" type="pres">
      <dgm:prSet presAssocID="{1569ABC2-CFCB-4B27-A309-F38E1E29FE6B}" presName="horz1" presStyleCnt="0"/>
      <dgm:spPr/>
    </dgm:pt>
    <dgm:pt modelId="{3A9DE125-2FAC-459B-AD11-3B06684B1C69}" type="pres">
      <dgm:prSet presAssocID="{1569ABC2-CFCB-4B27-A309-F38E1E29FE6B}" presName="tx1" presStyleLbl="revTx" presStyleIdx="0" presStyleCnt="3"/>
      <dgm:spPr/>
    </dgm:pt>
    <dgm:pt modelId="{0E099C9F-EF1A-4FBB-B602-92C723F2620D}" type="pres">
      <dgm:prSet presAssocID="{1569ABC2-CFCB-4B27-A309-F38E1E29FE6B}" presName="vert1" presStyleCnt="0"/>
      <dgm:spPr/>
    </dgm:pt>
    <dgm:pt modelId="{B506A136-F8BF-4DF9-8C7F-314E8390635E}" type="pres">
      <dgm:prSet presAssocID="{F879FB6F-0CF8-41F8-B4DA-3F5F1D8B9268}" presName="thickLine" presStyleLbl="alignNode1" presStyleIdx="1" presStyleCnt="3"/>
      <dgm:spPr/>
    </dgm:pt>
    <dgm:pt modelId="{F6D7CF46-67D3-4486-A4F3-32EBF6CBDB56}" type="pres">
      <dgm:prSet presAssocID="{F879FB6F-0CF8-41F8-B4DA-3F5F1D8B9268}" presName="horz1" presStyleCnt="0"/>
      <dgm:spPr/>
    </dgm:pt>
    <dgm:pt modelId="{DCE8D51B-0340-48F7-9645-6F6F5FEF7462}" type="pres">
      <dgm:prSet presAssocID="{F879FB6F-0CF8-41F8-B4DA-3F5F1D8B9268}" presName="tx1" presStyleLbl="revTx" presStyleIdx="1" presStyleCnt="3"/>
      <dgm:spPr/>
    </dgm:pt>
    <dgm:pt modelId="{2D352C89-DC5D-4850-945C-64EE5BD5F42B}" type="pres">
      <dgm:prSet presAssocID="{F879FB6F-0CF8-41F8-B4DA-3F5F1D8B9268}" presName="vert1" presStyleCnt="0"/>
      <dgm:spPr/>
    </dgm:pt>
    <dgm:pt modelId="{60252DB3-C01B-48CD-A823-913820CDAE0F}" type="pres">
      <dgm:prSet presAssocID="{10CDF401-6627-4EBC-84EF-997D1085F42A}" presName="thickLine" presStyleLbl="alignNode1" presStyleIdx="2" presStyleCnt="3"/>
      <dgm:spPr/>
    </dgm:pt>
    <dgm:pt modelId="{4DE7D128-E18F-45D6-A2AA-9C4C058B40B8}" type="pres">
      <dgm:prSet presAssocID="{10CDF401-6627-4EBC-84EF-997D1085F42A}" presName="horz1" presStyleCnt="0"/>
      <dgm:spPr/>
    </dgm:pt>
    <dgm:pt modelId="{AED34CBF-09D3-46DF-BBB0-1EED02C1D4EF}" type="pres">
      <dgm:prSet presAssocID="{10CDF401-6627-4EBC-84EF-997D1085F42A}" presName="tx1" presStyleLbl="revTx" presStyleIdx="2" presStyleCnt="3"/>
      <dgm:spPr/>
    </dgm:pt>
    <dgm:pt modelId="{4F7F13DF-2074-46CB-A3A2-13F2780047FE}" type="pres">
      <dgm:prSet presAssocID="{10CDF401-6627-4EBC-84EF-997D1085F42A}" presName="vert1" presStyleCnt="0"/>
      <dgm:spPr/>
    </dgm:pt>
  </dgm:ptLst>
  <dgm:cxnLst>
    <dgm:cxn modelId="{3C59E91F-185A-4B06-A903-19EE7507146E}" srcId="{D8164315-1339-4CC9-92CD-50F510C38ED7}" destId="{1569ABC2-CFCB-4B27-A309-F38E1E29FE6B}" srcOrd="0" destOrd="0" parTransId="{4CA55D47-7468-404A-B190-17EFEF6DBB79}" sibTransId="{17ED04F9-BD00-4F49-9CAF-07E4CD5B7AC2}"/>
    <dgm:cxn modelId="{1EC2E25D-C248-4CB2-B8A6-A444847E8D9D}" type="presOf" srcId="{1569ABC2-CFCB-4B27-A309-F38E1E29FE6B}" destId="{3A9DE125-2FAC-459B-AD11-3B06684B1C69}" srcOrd="0" destOrd="0" presId="urn:microsoft.com/office/officeart/2008/layout/LinedList"/>
    <dgm:cxn modelId="{AD2AB14E-A015-49D6-9B35-FD3610AE37F4}" type="presOf" srcId="{D8164315-1339-4CC9-92CD-50F510C38ED7}" destId="{48FB3D91-ACB9-4D1E-9F4B-025022606989}" srcOrd="0" destOrd="0" presId="urn:microsoft.com/office/officeart/2008/layout/LinedList"/>
    <dgm:cxn modelId="{499F6E82-1A84-4872-B4E6-5A793E77894B}" srcId="{D8164315-1339-4CC9-92CD-50F510C38ED7}" destId="{F879FB6F-0CF8-41F8-B4DA-3F5F1D8B9268}" srcOrd="1" destOrd="0" parTransId="{ADAE8F79-3B09-4743-B224-AAEDA9DBCAC8}" sibTransId="{659D5A3C-5FDE-4DAA-BB51-F3726ECF59D6}"/>
    <dgm:cxn modelId="{B1264A89-AA25-4885-A6CF-D02098CE054E}" type="presOf" srcId="{10CDF401-6627-4EBC-84EF-997D1085F42A}" destId="{AED34CBF-09D3-46DF-BBB0-1EED02C1D4EF}" srcOrd="0" destOrd="0" presId="urn:microsoft.com/office/officeart/2008/layout/LinedList"/>
    <dgm:cxn modelId="{1FB04D9F-F0E1-457B-82FC-FFCE63E30968}" srcId="{D8164315-1339-4CC9-92CD-50F510C38ED7}" destId="{10CDF401-6627-4EBC-84EF-997D1085F42A}" srcOrd="2" destOrd="0" parTransId="{F517C1BE-965A-49A2-B2E6-E79F5DE7F687}" sibTransId="{AC4F7492-9623-4F88-BBEA-E45F5697B7B7}"/>
    <dgm:cxn modelId="{A0BCA9A4-5ED4-4C8A-8192-FE5597439320}" type="presOf" srcId="{F879FB6F-0CF8-41F8-B4DA-3F5F1D8B9268}" destId="{DCE8D51B-0340-48F7-9645-6F6F5FEF7462}" srcOrd="0" destOrd="0" presId="urn:microsoft.com/office/officeart/2008/layout/LinedList"/>
    <dgm:cxn modelId="{DF0B8C82-B6B3-469F-A81A-3337F4F5FD53}" type="presParOf" srcId="{48FB3D91-ACB9-4D1E-9F4B-025022606989}" destId="{767402CF-DDF0-459C-97CA-B25D57835286}" srcOrd="0" destOrd="0" presId="urn:microsoft.com/office/officeart/2008/layout/LinedList"/>
    <dgm:cxn modelId="{82237F0B-D9FC-41BE-A27C-1C4D37715922}" type="presParOf" srcId="{48FB3D91-ACB9-4D1E-9F4B-025022606989}" destId="{C2F4032B-9A70-4BE6-984B-F38E5C3F49CE}" srcOrd="1" destOrd="0" presId="urn:microsoft.com/office/officeart/2008/layout/LinedList"/>
    <dgm:cxn modelId="{FA1781D2-E693-41AF-A5F7-BB35A8EC3D0F}" type="presParOf" srcId="{C2F4032B-9A70-4BE6-984B-F38E5C3F49CE}" destId="{3A9DE125-2FAC-459B-AD11-3B06684B1C69}" srcOrd="0" destOrd="0" presId="urn:microsoft.com/office/officeart/2008/layout/LinedList"/>
    <dgm:cxn modelId="{386BA8A9-26AB-465E-9AB8-B070E57CF9E3}" type="presParOf" srcId="{C2F4032B-9A70-4BE6-984B-F38E5C3F49CE}" destId="{0E099C9F-EF1A-4FBB-B602-92C723F2620D}" srcOrd="1" destOrd="0" presId="urn:microsoft.com/office/officeart/2008/layout/LinedList"/>
    <dgm:cxn modelId="{8120DE4F-31C5-4815-A24D-0C5FE68A77D9}" type="presParOf" srcId="{48FB3D91-ACB9-4D1E-9F4B-025022606989}" destId="{B506A136-F8BF-4DF9-8C7F-314E8390635E}" srcOrd="2" destOrd="0" presId="urn:microsoft.com/office/officeart/2008/layout/LinedList"/>
    <dgm:cxn modelId="{0AAF3519-4C72-4955-972E-1DBE16B2B426}" type="presParOf" srcId="{48FB3D91-ACB9-4D1E-9F4B-025022606989}" destId="{F6D7CF46-67D3-4486-A4F3-32EBF6CBDB56}" srcOrd="3" destOrd="0" presId="urn:microsoft.com/office/officeart/2008/layout/LinedList"/>
    <dgm:cxn modelId="{9EAD1D4D-E7DE-4CF4-973A-27F1A9AFB373}" type="presParOf" srcId="{F6D7CF46-67D3-4486-A4F3-32EBF6CBDB56}" destId="{DCE8D51B-0340-48F7-9645-6F6F5FEF7462}" srcOrd="0" destOrd="0" presId="urn:microsoft.com/office/officeart/2008/layout/LinedList"/>
    <dgm:cxn modelId="{153FDAB2-3E8C-4277-8122-0AA6256F4474}" type="presParOf" srcId="{F6D7CF46-67D3-4486-A4F3-32EBF6CBDB56}" destId="{2D352C89-DC5D-4850-945C-64EE5BD5F42B}" srcOrd="1" destOrd="0" presId="urn:microsoft.com/office/officeart/2008/layout/LinedList"/>
    <dgm:cxn modelId="{3D883030-E722-4B22-A1BB-E26CE41A6368}" type="presParOf" srcId="{48FB3D91-ACB9-4D1E-9F4B-025022606989}" destId="{60252DB3-C01B-48CD-A823-913820CDAE0F}" srcOrd="4" destOrd="0" presId="urn:microsoft.com/office/officeart/2008/layout/LinedList"/>
    <dgm:cxn modelId="{4F50DFFE-EE3B-4F45-8B00-2E99DB4FBDAD}" type="presParOf" srcId="{48FB3D91-ACB9-4D1E-9F4B-025022606989}" destId="{4DE7D128-E18F-45D6-A2AA-9C4C058B40B8}" srcOrd="5" destOrd="0" presId="urn:microsoft.com/office/officeart/2008/layout/LinedList"/>
    <dgm:cxn modelId="{60A24036-73E0-474A-9C77-6F53A7BB3404}" type="presParOf" srcId="{4DE7D128-E18F-45D6-A2AA-9C4C058B40B8}" destId="{AED34CBF-09D3-46DF-BBB0-1EED02C1D4EF}" srcOrd="0" destOrd="0" presId="urn:microsoft.com/office/officeart/2008/layout/LinedList"/>
    <dgm:cxn modelId="{7298EF59-1D57-4018-AE3F-842C57FE72CA}" type="presParOf" srcId="{4DE7D128-E18F-45D6-A2AA-9C4C058B40B8}" destId="{4F7F13DF-2074-46CB-A3A2-13F2780047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7402CF-DDF0-459C-97CA-B25D57835286}">
      <dsp:nvSpPr>
        <dsp:cNvPr id="0" name=""/>
        <dsp:cNvSpPr/>
      </dsp:nvSpPr>
      <dsp:spPr>
        <a:xfrm>
          <a:off x="0" y="1074"/>
          <a:ext cx="1267574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9DE125-2FAC-459B-AD11-3B06684B1C69}">
      <dsp:nvSpPr>
        <dsp:cNvPr id="0" name=""/>
        <dsp:cNvSpPr/>
      </dsp:nvSpPr>
      <dsp:spPr>
        <a:xfrm>
          <a:off x="0" y="1074"/>
          <a:ext cx="126757439" cy="73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/>
            <a:t>Wat is het doel van de monitoring?</a:t>
          </a:r>
          <a:endParaRPr lang="en-US" sz="3300" kern="1200"/>
        </a:p>
      </dsp:txBody>
      <dsp:txXfrm>
        <a:off x="0" y="1074"/>
        <a:ext cx="126757439" cy="732533"/>
      </dsp:txXfrm>
    </dsp:sp>
    <dsp:sp modelId="{B506A136-F8BF-4DF9-8C7F-314E8390635E}">
      <dsp:nvSpPr>
        <dsp:cNvPr id="0" name=""/>
        <dsp:cNvSpPr/>
      </dsp:nvSpPr>
      <dsp:spPr>
        <a:xfrm>
          <a:off x="0" y="733607"/>
          <a:ext cx="1267574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8D51B-0340-48F7-9645-6F6F5FEF7462}">
      <dsp:nvSpPr>
        <dsp:cNvPr id="0" name=""/>
        <dsp:cNvSpPr/>
      </dsp:nvSpPr>
      <dsp:spPr>
        <a:xfrm>
          <a:off x="0" y="733607"/>
          <a:ext cx="126757439" cy="73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/>
            <a:t>Waarom monitoren niet voorspellen?</a:t>
          </a:r>
          <a:endParaRPr lang="en-US" sz="3300" kern="1200"/>
        </a:p>
      </dsp:txBody>
      <dsp:txXfrm>
        <a:off x="0" y="733607"/>
        <a:ext cx="126757439" cy="732533"/>
      </dsp:txXfrm>
    </dsp:sp>
    <dsp:sp modelId="{60252DB3-C01B-48CD-A823-913820CDAE0F}">
      <dsp:nvSpPr>
        <dsp:cNvPr id="0" name=""/>
        <dsp:cNvSpPr/>
      </dsp:nvSpPr>
      <dsp:spPr>
        <a:xfrm>
          <a:off x="0" y="1466140"/>
          <a:ext cx="12675743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34CBF-09D3-46DF-BBB0-1EED02C1D4EF}">
      <dsp:nvSpPr>
        <dsp:cNvPr id="0" name=""/>
        <dsp:cNvSpPr/>
      </dsp:nvSpPr>
      <dsp:spPr>
        <a:xfrm>
          <a:off x="0" y="1466140"/>
          <a:ext cx="126757439" cy="732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3300" kern="1200"/>
            <a:t>Wat willen we bereiken met het project?</a:t>
          </a:r>
          <a:endParaRPr lang="en-US" sz="3300" kern="1200"/>
        </a:p>
      </dsp:txBody>
      <dsp:txXfrm>
        <a:off x="0" y="1466140"/>
        <a:ext cx="126757439" cy="7325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F086F-78F1-4106-9805-E3F733FF80B9}" type="datetimeFigureOut">
              <a:t>6/14/2024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898A5-95B8-40D3-A73C-D8002E08AA16}" type="slidenum"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8829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Waarom</a:t>
            </a:r>
            <a:r>
              <a:rPr lang="en-US"/>
              <a:t> </a:t>
            </a:r>
            <a:r>
              <a:rPr lang="en-US" err="1"/>
              <a:t>Monitoren</a:t>
            </a:r>
            <a:r>
              <a:rPr lang="en-US"/>
              <a:t>: </a:t>
            </a:r>
            <a:r>
              <a:rPr lang="en-US" err="1"/>
              <a:t>Verschillend</a:t>
            </a:r>
            <a:r>
              <a:rPr lang="en-US"/>
              <a:t> </a:t>
            </a:r>
            <a:r>
              <a:rPr lang="en-US" err="1"/>
              <a:t>koelgedrag</a:t>
            </a:r>
            <a:r>
              <a:rPr lang="en-US"/>
              <a:t> </a:t>
            </a:r>
            <a:r>
              <a:rPr lang="en-US" err="1"/>
              <a:t>ontstaat</a:t>
            </a:r>
            <a:r>
              <a:rPr lang="en-US"/>
              <a:t> </a:t>
            </a:r>
            <a:r>
              <a:rPr lang="en-US" err="1"/>
              <a:t>bij</a:t>
            </a:r>
            <a:r>
              <a:rPr lang="en-US"/>
              <a:t> </a:t>
            </a:r>
            <a:r>
              <a:rPr lang="en-US" err="1"/>
              <a:t>verschillende</a:t>
            </a:r>
            <a:r>
              <a:rPr lang="en-US"/>
              <a:t> </a:t>
            </a:r>
            <a:r>
              <a:rPr lang="en-US" err="1"/>
              <a:t>materialen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het volume van de tray, wat het lasting </a:t>
            </a:r>
            <a:r>
              <a:rPr lang="en-US" err="1"/>
              <a:t>maakt</a:t>
            </a:r>
            <a:r>
              <a:rPr lang="en-US"/>
              <a:t> om accurate </a:t>
            </a:r>
            <a:r>
              <a:rPr lang="en-US" err="1"/>
              <a:t>voorspellingen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doen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globale</a:t>
            </a:r>
            <a:r>
              <a:rPr lang="en-US"/>
              <a:t> </a:t>
            </a:r>
            <a:r>
              <a:rPr lang="en-US" err="1"/>
              <a:t>voorspellingen</a:t>
            </a:r>
            <a:r>
              <a:rPr lang="en-US"/>
              <a:t> </a:t>
            </a:r>
            <a:r>
              <a:rPr lang="en-US" err="1"/>
              <a:t>mogelijk</a:t>
            </a:r>
            <a:r>
              <a:rPr lang="en-US"/>
              <a:t> </a:t>
            </a:r>
            <a:r>
              <a:rPr lang="en-US" err="1"/>
              <a:t>maakt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err="1"/>
              <a:t>Vergelijken</a:t>
            </a:r>
            <a:r>
              <a:rPr lang="en-US"/>
              <a:t> van </a:t>
            </a:r>
            <a:r>
              <a:rPr lang="en-US" err="1"/>
              <a:t>opties</a:t>
            </a:r>
            <a:r>
              <a:rPr lang="en-US"/>
              <a:t>: 3 </a:t>
            </a:r>
            <a:r>
              <a:rPr lang="en-US" err="1"/>
              <a:t>opties</a:t>
            </a:r>
            <a:r>
              <a:rPr lang="en-US"/>
              <a:t>: De </a:t>
            </a:r>
            <a:r>
              <a:rPr lang="en-US" err="1"/>
              <a:t>oude</a:t>
            </a:r>
            <a:r>
              <a:rPr lang="en-US"/>
              <a:t> Thermometers </a:t>
            </a:r>
            <a:r>
              <a:rPr lang="en-US" err="1"/>
              <a:t>gebruiken</a:t>
            </a:r>
            <a:r>
              <a:rPr lang="en-US"/>
              <a:t>, </a:t>
            </a:r>
            <a:r>
              <a:rPr lang="en-US" err="1"/>
              <a:t>Nieuwe</a:t>
            </a:r>
            <a:r>
              <a:rPr lang="en-US"/>
              <a:t> thermometers </a:t>
            </a:r>
            <a:r>
              <a:rPr lang="en-US" err="1"/>
              <a:t>kopen</a:t>
            </a:r>
            <a:r>
              <a:rPr lang="en-US"/>
              <a:t>, </a:t>
            </a:r>
            <a:r>
              <a:rPr lang="en-US" err="1"/>
              <a:t>zelf</a:t>
            </a:r>
            <a:r>
              <a:rPr lang="en-US"/>
              <a:t> </a:t>
            </a:r>
            <a:r>
              <a:rPr lang="en-US" err="1"/>
              <a:t>ontwikkelen</a:t>
            </a:r>
            <a:r>
              <a:rPr lang="en-US"/>
              <a:t>. </a:t>
            </a:r>
            <a:r>
              <a:rPr lang="en-US" err="1"/>
              <a:t>Bij</a:t>
            </a:r>
            <a:r>
              <a:rPr lang="en-US"/>
              <a:t> Erik </a:t>
            </a:r>
            <a:r>
              <a:rPr lang="en-US" err="1"/>
              <a:t>voorgelegt</a:t>
            </a:r>
            <a:r>
              <a:rPr lang="en-US"/>
              <a:t>.</a:t>
            </a:r>
          </a:p>
          <a:p>
            <a:r>
              <a:rPr lang="en-US"/>
              <a:t>Oude thermometers </a:t>
            </a:r>
            <a:r>
              <a:rPr lang="en-US" err="1"/>
              <a:t>gebruiken</a:t>
            </a:r>
            <a:r>
              <a:rPr lang="en-US"/>
              <a:t>: </a:t>
            </a:r>
            <a:r>
              <a:rPr lang="en-US" err="1"/>
              <a:t>Unieke</a:t>
            </a:r>
            <a:r>
              <a:rPr lang="en-US"/>
              <a:t> app, </a:t>
            </a:r>
            <a:r>
              <a:rPr lang="en-US" err="1"/>
              <a:t>Scheelt</a:t>
            </a:r>
            <a:r>
              <a:rPr lang="en-US"/>
              <a:t> </a:t>
            </a:r>
            <a:r>
              <a:rPr lang="en-US" err="1"/>
              <a:t>kosten</a:t>
            </a:r>
            <a:r>
              <a:rPr lang="en-US"/>
              <a:t>, </a:t>
            </a:r>
            <a:r>
              <a:rPr lang="en-US" err="1"/>
              <a:t>Medewerkers</a:t>
            </a:r>
            <a:r>
              <a:rPr lang="en-US"/>
              <a:t> </a:t>
            </a:r>
            <a:r>
              <a:rPr lang="en-US" err="1"/>
              <a:t>hebben</a:t>
            </a:r>
            <a:r>
              <a:rPr lang="en-US"/>
              <a:t> ze al </a:t>
            </a:r>
            <a:r>
              <a:rPr lang="en-US" err="1"/>
              <a:t>gebruikt</a:t>
            </a:r>
            <a:r>
              <a:rPr lang="en-US"/>
              <a:t>, </a:t>
            </a:r>
            <a:r>
              <a:rPr lang="en-US" err="1"/>
              <a:t>weinig</a:t>
            </a:r>
            <a:r>
              <a:rPr lang="en-US"/>
              <a:t> </a:t>
            </a:r>
            <a:r>
              <a:rPr lang="en-US" err="1"/>
              <a:t>verschillen</a:t>
            </a:r>
            <a:r>
              <a:rPr lang="en-US"/>
              <a:t> met de </a:t>
            </a:r>
            <a:r>
              <a:rPr lang="en-US" err="1"/>
              <a:t>nieuwe</a:t>
            </a:r>
            <a:r>
              <a:rPr lang="en-US"/>
              <a:t> thermometers, </a:t>
            </a:r>
            <a:r>
              <a:rPr lang="en-US" err="1"/>
              <a:t>tijd</a:t>
            </a:r>
            <a:r>
              <a:rPr lang="en-US"/>
              <a:t> </a:t>
            </a:r>
            <a:r>
              <a:rPr lang="en-US" err="1"/>
              <a:t>besparend</a:t>
            </a:r>
            <a:r>
              <a:rPr lang="en-US"/>
              <a:t>, </a:t>
            </a:r>
            <a:r>
              <a:rPr lang="en-US" err="1"/>
              <a:t>meer</a:t>
            </a:r>
            <a:r>
              <a:rPr lang="en-US"/>
              <a:t> </a:t>
            </a:r>
            <a:r>
              <a:rPr lang="en-US" err="1"/>
              <a:t>tijd</a:t>
            </a:r>
            <a:r>
              <a:rPr lang="en-US"/>
              <a:t> om data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verzamelen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err="1"/>
              <a:t>Oplossen</a:t>
            </a:r>
            <a:r>
              <a:rPr lang="en-US"/>
              <a:t> van </a:t>
            </a:r>
            <a:r>
              <a:rPr lang="en-US" err="1"/>
              <a:t>Problemen</a:t>
            </a:r>
            <a:r>
              <a:rPr lang="en-US"/>
              <a:t>: </a:t>
            </a:r>
            <a:r>
              <a:rPr lang="en-US" err="1"/>
              <a:t>Wifi</a:t>
            </a:r>
            <a:r>
              <a:rPr lang="en-US"/>
              <a:t> </a:t>
            </a:r>
            <a:r>
              <a:rPr lang="en-US" err="1"/>
              <a:t>Probleem</a:t>
            </a:r>
            <a:r>
              <a:rPr lang="en-US"/>
              <a:t>, </a:t>
            </a:r>
            <a:r>
              <a:rPr lang="en-US" err="1"/>
              <a:t>hebben</a:t>
            </a:r>
            <a:r>
              <a:rPr lang="en-US"/>
              <a:t> de laptop </a:t>
            </a:r>
            <a:r>
              <a:rPr lang="en-US" err="1"/>
              <a:t>als</a:t>
            </a:r>
            <a:r>
              <a:rPr lang="en-US"/>
              <a:t> hotspot </a:t>
            </a:r>
            <a:r>
              <a:rPr lang="en-US" err="1"/>
              <a:t>aangevraagd</a:t>
            </a:r>
            <a:r>
              <a:rPr lang="en-US"/>
              <a:t>.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weinig</a:t>
            </a:r>
            <a:r>
              <a:rPr lang="en-US"/>
              <a:t> data, Meer data </a:t>
            </a:r>
            <a:r>
              <a:rPr lang="en-US" err="1"/>
              <a:t>verzamelen</a:t>
            </a:r>
            <a:r>
              <a:rPr lang="en-US"/>
              <a:t> </a:t>
            </a:r>
            <a:r>
              <a:rPr lang="en-US" err="1"/>
              <a:t>doordat</a:t>
            </a:r>
            <a:r>
              <a:rPr lang="en-US"/>
              <a:t> de thermometers </a:t>
            </a:r>
            <a:r>
              <a:rPr lang="en-US" err="1"/>
              <a:t>en</a:t>
            </a:r>
            <a:r>
              <a:rPr lang="en-US"/>
              <a:t> dashboard nu 24/7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draaien</a:t>
            </a:r>
            <a:r>
              <a:rPr lang="en-US"/>
              <a:t>. </a:t>
            </a:r>
            <a:r>
              <a:rPr lang="en-US" err="1"/>
              <a:t>Voorspellen</a:t>
            </a:r>
            <a:r>
              <a:rPr lang="en-US"/>
              <a:t> lasting.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898A5-95B8-40D3-A73C-D8002E08AA1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379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 panose="020F0502020204030204"/>
                <a:cs typeface="Calibri" panose="020F0502020204030204"/>
              </a:rPr>
              <a:t>Om het </a:t>
            </a:r>
            <a:r>
              <a:rPr lang="en-US" err="1">
                <a:ea typeface="Calibri" panose="020F0502020204030204"/>
                <a:cs typeface="Calibri" panose="020F0502020204030204"/>
              </a:rPr>
              <a:t>koelproces</a:t>
            </a:r>
            <a:r>
              <a:rPr lang="en-US">
                <a:ea typeface="Calibri" panose="020F0502020204030204"/>
                <a:cs typeface="Calibri" panose="020F0502020204030204"/>
              </a:rPr>
              <a:t> in </a:t>
            </a:r>
            <a:r>
              <a:rPr lang="en-US" err="1">
                <a:ea typeface="Calibri" panose="020F0502020204030204"/>
                <a:cs typeface="Calibri" panose="020F0502020204030204"/>
              </a:rPr>
              <a:t>kaart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te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brengen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moet</a:t>
            </a:r>
            <a:r>
              <a:rPr lang="en-US">
                <a:ea typeface="Calibri" panose="020F0502020204030204"/>
                <a:cs typeface="Calibri" panose="020F0502020204030204"/>
              </a:rPr>
              <a:t> de </a:t>
            </a:r>
            <a:r>
              <a:rPr lang="en-US" err="1">
                <a:ea typeface="Calibri" panose="020F0502020204030204"/>
                <a:cs typeface="Calibri" panose="020F0502020204030204"/>
              </a:rPr>
              <a:t>temperatuur</a:t>
            </a:r>
            <a:r>
              <a:rPr lang="en-US">
                <a:ea typeface="Calibri" panose="020F0502020204030204"/>
                <a:cs typeface="Calibri" panose="020F0502020204030204"/>
              </a:rPr>
              <a:t> van het </a:t>
            </a:r>
            <a:r>
              <a:rPr lang="en-US" err="1">
                <a:ea typeface="Calibri" panose="020F0502020204030204"/>
                <a:cs typeface="Calibri" panose="020F0502020204030204"/>
              </a:rPr>
              <a:t>poederbed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gemeten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worden</a:t>
            </a:r>
            <a:r>
              <a:rPr lang="en-US">
                <a:ea typeface="Calibri" panose="020F0502020204030204"/>
                <a:cs typeface="Calibri" panose="020F0502020204030204"/>
              </a:rPr>
              <a:t>, </a:t>
            </a:r>
            <a:r>
              <a:rPr lang="en-US" err="1">
                <a:ea typeface="Calibri" panose="020F0502020204030204"/>
                <a:cs typeface="Calibri" panose="020F0502020204030204"/>
              </a:rPr>
              <a:t>hiervoor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gebruiken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wij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deze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 panose="020F0502020204030204"/>
              </a:rPr>
              <a:t>thermokoppel</a:t>
            </a:r>
            <a:r>
              <a:rPr lang="en-US">
                <a:ea typeface="Calibri" panose="020F0502020204030204"/>
                <a:cs typeface="Calibri" panose="020F0502020204030204"/>
              </a:rPr>
              <a:t>. De </a:t>
            </a:r>
            <a:r>
              <a:rPr lang="en-US" err="1">
                <a:ea typeface="Calibri" panose="020F0502020204030204"/>
                <a:cs typeface="Calibri"/>
              </a:rPr>
              <a:t>thermokoppels</a:t>
            </a:r>
            <a:r>
              <a:rPr lang="en-US">
                <a:ea typeface="Calibri" panose="020F0502020204030204"/>
                <a:cs typeface="Calibri" panose="020F0502020204030204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kunnen</a:t>
            </a:r>
            <a:r>
              <a:rPr lang="en-US">
                <a:ea typeface="Calibri" panose="020F0502020204030204"/>
                <a:cs typeface="Calibri" panose="020F0502020204030204"/>
              </a:rPr>
              <a:t> 24/7 de </a:t>
            </a:r>
            <a:r>
              <a:rPr lang="en-US" err="1">
                <a:ea typeface="Calibri" panose="020F0502020204030204"/>
                <a:cs typeface="Calibri"/>
              </a:rPr>
              <a:t>temperatuur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meten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zolang</a:t>
            </a:r>
            <a:r>
              <a:rPr lang="en-US">
                <a:ea typeface="Calibri" panose="020F0502020204030204"/>
                <a:cs typeface="Calibri"/>
              </a:rPr>
              <a:t> ze in het </a:t>
            </a:r>
            <a:r>
              <a:rPr lang="en-US" err="1">
                <a:ea typeface="Calibri" panose="020F0502020204030204"/>
                <a:cs typeface="Calibri"/>
              </a:rPr>
              <a:t>stopcontact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zitten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verbonden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zijn</a:t>
            </a:r>
            <a:r>
              <a:rPr lang="en-US">
                <a:ea typeface="Calibri" panose="020F0502020204030204"/>
                <a:cs typeface="Calibri"/>
              </a:rPr>
              <a:t> met het </a:t>
            </a:r>
            <a:r>
              <a:rPr lang="en-US" err="1">
                <a:ea typeface="Calibri" panose="020F0502020204030204"/>
                <a:cs typeface="Calibri"/>
              </a:rPr>
              <a:t>wifi-netwerk</a:t>
            </a:r>
            <a:r>
              <a:rPr lang="en-US">
                <a:ea typeface="Calibri" panose="020F0502020204030204"/>
                <a:cs typeface="Calibri"/>
              </a:rPr>
              <a:t>. </a:t>
            </a:r>
            <a:r>
              <a:rPr lang="en-US" err="1">
                <a:ea typeface="Calibri" panose="020F0502020204030204"/>
                <a:cs typeface="Calibri"/>
              </a:rPr>
              <a:t>Deze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metingen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worden</a:t>
            </a:r>
            <a:r>
              <a:rPr lang="en-US">
                <a:ea typeface="Calibri" panose="020F0502020204030204"/>
                <a:cs typeface="Calibri"/>
              </a:rPr>
              <a:t> op de </a:t>
            </a:r>
            <a:r>
              <a:rPr lang="en-US" err="1">
                <a:ea typeface="Calibri" panose="020F0502020204030204"/>
                <a:cs typeface="Calibri"/>
              </a:rPr>
              <a:t>minuut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nauwkeurig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opgestuurd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naar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een</a:t>
            </a:r>
            <a:r>
              <a:rPr lang="en-US">
                <a:ea typeface="Calibri" panose="020F0502020204030204"/>
                <a:cs typeface="Calibri"/>
              </a:rPr>
              <a:t> Influx database. </a:t>
            </a:r>
            <a:r>
              <a:rPr lang="en-US" err="1">
                <a:ea typeface="Calibri" panose="020F0502020204030204"/>
                <a:cs typeface="Calibri"/>
              </a:rPr>
              <a:t>InfluxDB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beschikt</a:t>
            </a:r>
            <a:r>
              <a:rPr lang="en-US">
                <a:ea typeface="Calibri" panose="020F0502020204030204"/>
                <a:cs typeface="Calibri"/>
              </a:rPr>
              <a:t> over </a:t>
            </a:r>
            <a:r>
              <a:rPr lang="en-US" err="1">
                <a:ea typeface="Calibri" panose="020F0502020204030204"/>
                <a:cs typeface="Calibri"/>
              </a:rPr>
              <a:t>duidelijke</a:t>
            </a:r>
            <a:r>
              <a:rPr lang="en-US">
                <a:ea typeface="Calibri" panose="020F0502020204030204"/>
                <a:cs typeface="Calibri"/>
              </a:rPr>
              <a:t> </a:t>
            </a:r>
            <a:r>
              <a:rPr lang="en-US" err="1">
                <a:ea typeface="Calibri" panose="020F0502020204030204"/>
                <a:cs typeface="Calibri"/>
              </a:rPr>
              <a:t>documentatie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en</a:t>
            </a:r>
            <a:r>
              <a:rPr lang="en-US">
                <a:ea typeface="Calibri" panose="020F0502020204030204"/>
                <a:cs typeface="Calibri"/>
              </a:rPr>
              <a:t> biedt ons de </a:t>
            </a:r>
            <a:r>
              <a:rPr lang="en-US" err="1">
                <a:ea typeface="Calibri" panose="020F0502020204030204"/>
                <a:cs typeface="Calibri"/>
              </a:rPr>
              <a:t>mogelijk</a:t>
            </a:r>
            <a:r>
              <a:rPr lang="en-US">
                <a:ea typeface="Calibri" panose="020F0502020204030204"/>
                <a:cs typeface="Calibri"/>
              </a:rPr>
              <a:t> om data op </a:t>
            </a:r>
            <a:r>
              <a:rPr lang="en-US" err="1">
                <a:ea typeface="Calibri" panose="020F0502020204030204"/>
                <a:cs typeface="Calibri"/>
              </a:rPr>
              <a:t>te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slaan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te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gebruiken</a:t>
            </a:r>
            <a:r>
              <a:rPr lang="en-US">
                <a:ea typeface="Calibri" panose="020F0502020204030204"/>
                <a:cs typeface="Calibri"/>
              </a:rPr>
              <a:t> in </a:t>
            </a:r>
            <a:r>
              <a:rPr lang="en-US" err="1">
                <a:ea typeface="Calibri" panose="020F0502020204030204"/>
                <a:cs typeface="Calibri"/>
              </a:rPr>
              <a:t>een</a:t>
            </a:r>
            <a:r>
              <a:rPr lang="en-US">
                <a:ea typeface="Calibri" panose="020F0502020204030204"/>
                <a:cs typeface="Calibri"/>
              </a:rPr>
              <a:t> dashboard. Dit dashboard </a:t>
            </a:r>
            <a:r>
              <a:rPr lang="en-US" err="1">
                <a:ea typeface="Calibri" panose="020F0502020204030204"/>
                <a:cs typeface="Calibri"/>
              </a:rPr>
              <a:t>laat</a:t>
            </a:r>
            <a:r>
              <a:rPr lang="en-US">
                <a:ea typeface="Calibri" panose="020F0502020204030204"/>
                <a:cs typeface="Calibri"/>
              </a:rPr>
              <a:t> in </a:t>
            </a:r>
            <a:r>
              <a:rPr lang="en-US" err="1">
                <a:ea typeface="Calibri" panose="020F0502020204030204"/>
                <a:cs typeface="Calibri"/>
              </a:rPr>
              <a:t>een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oog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opslag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zien</a:t>
            </a:r>
            <a:r>
              <a:rPr lang="en-US">
                <a:ea typeface="Calibri" panose="020F0502020204030204"/>
                <a:cs typeface="Calibri"/>
              </a:rPr>
              <a:t> wat de </a:t>
            </a:r>
            <a:r>
              <a:rPr lang="en-US" err="1">
                <a:ea typeface="Calibri" panose="020F0502020204030204"/>
                <a:cs typeface="Calibri"/>
              </a:rPr>
              <a:t>huidige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temperatuur</a:t>
            </a:r>
            <a:r>
              <a:rPr lang="en-US">
                <a:ea typeface="Calibri" panose="020F0502020204030204"/>
                <a:cs typeface="Calibri"/>
              </a:rPr>
              <a:t> is van alle vier de </a:t>
            </a:r>
            <a:r>
              <a:rPr lang="en-US" err="1">
                <a:ea typeface="Calibri" panose="020F0502020204030204"/>
                <a:cs typeface="Calibri"/>
              </a:rPr>
              <a:t>thermokoppels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en</a:t>
            </a:r>
            <a:r>
              <a:rPr lang="en-US">
                <a:ea typeface="Calibri" panose="020F0502020204030204"/>
                <a:cs typeface="Calibri"/>
              </a:rPr>
              <a:t> het </a:t>
            </a:r>
            <a:r>
              <a:rPr lang="en-US" err="1">
                <a:ea typeface="Calibri" panose="020F0502020204030204"/>
                <a:cs typeface="Calibri"/>
              </a:rPr>
              <a:t>temperatuurverloop</a:t>
            </a:r>
            <a:r>
              <a:rPr lang="en-US">
                <a:ea typeface="Calibri" panose="020F0502020204030204"/>
                <a:cs typeface="Calibri"/>
              </a:rPr>
              <a:t>. Ook </a:t>
            </a:r>
            <a:r>
              <a:rPr lang="en-US" err="1">
                <a:ea typeface="Calibri" panose="020F0502020204030204"/>
                <a:cs typeface="Calibri"/>
              </a:rPr>
              <a:t>kan</a:t>
            </a:r>
            <a:r>
              <a:rPr lang="en-US">
                <a:ea typeface="Calibri" panose="020F0502020204030204"/>
                <a:cs typeface="Calibri"/>
              </a:rPr>
              <a:t> in </a:t>
            </a:r>
            <a:r>
              <a:rPr lang="en-US" err="1">
                <a:ea typeface="Calibri" panose="020F0502020204030204"/>
                <a:cs typeface="Calibri"/>
              </a:rPr>
              <a:t>InfluxDB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een</a:t>
            </a:r>
            <a:r>
              <a:rPr lang="en-US">
                <a:ea typeface="Calibri" panose="020F0502020204030204"/>
                <a:cs typeface="Calibri"/>
              </a:rPr>
              <a:t> status </a:t>
            </a:r>
            <a:r>
              <a:rPr lang="en-US" err="1">
                <a:ea typeface="Calibri" panose="020F0502020204030204"/>
                <a:cs typeface="Calibri"/>
              </a:rPr>
              <a:t>aan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een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thermokoppel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gekoppeld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worden</a:t>
            </a:r>
            <a:r>
              <a:rPr lang="en-US">
                <a:ea typeface="Calibri" panose="020F0502020204030204"/>
                <a:cs typeface="Calibri"/>
              </a:rPr>
              <a:t>, de status </a:t>
            </a:r>
            <a:r>
              <a:rPr lang="en-US" err="1">
                <a:ea typeface="Calibri" panose="020F0502020204030204"/>
                <a:cs typeface="Calibri"/>
              </a:rPr>
              <a:t>wordt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bepaalt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aan</a:t>
            </a:r>
            <a:r>
              <a:rPr lang="en-US">
                <a:ea typeface="Calibri" panose="020F0502020204030204"/>
                <a:cs typeface="Calibri"/>
              </a:rPr>
              <a:t> de hand van de </a:t>
            </a:r>
            <a:r>
              <a:rPr lang="en-US" err="1">
                <a:ea typeface="Calibri" panose="020F0502020204030204"/>
                <a:cs typeface="Calibri"/>
              </a:rPr>
              <a:t>temperatuur</a:t>
            </a:r>
            <a:r>
              <a:rPr lang="en-US">
                <a:ea typeface="Calibri" panose="020F0502020204030204"/>
                <a:cs typeface="Calibri"/>
              </a:rPr>
              <a:t>, </a:t>
            </a:r>
            <a:r>
              <a:rPr lang="en-US" err="1">
                <a:ea typeface="Calibri" panose="020F0502020204030204"/>
                <a:cs typeface="Calibri"/>
              </a:rPr>
              <a:t>bij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een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gemeten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temperatuur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onder</a:t>
            </a:r>
            <a:r>
              <a:rPr lang="en-US">
                <a:ea typeface="Calibri" panose="020F0502020204030204"/>
                <a:cs typeface="Calibri"/>
              </a:rPr>
              <a:t> de 60 </a:t>
            </a:r>
            <a:r>
              <a:rPr lang="en-US" err="1">
                <a:ea typeface="Calibri" panose="020F0502020204030204"/>
                <a:cs typeface="Calibri"/>
              </a:rPr>
              <a:t>graden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geeft</a:t>
            </a:r>
            <a:r>
              <a:rPr lang="en-US">
                <a:ea typeface="Calibri" panose="020F0502020204030204"/>
                <a:cs typeface="Calibri"/>
              </a:rPr>
              <a:t> de status </a:t>
            </a:r>
            <a:r>
              <a:rPr lang="en-US" err="1">
                <a:ea typeface="Calibri" panose="020F0502020204030204"/>
                <a:cs typeface="Calibri"/>
              </a:rPr>
              <a:t>aan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dat</a:t>
            </a:r>
            <a:r>
              <a:rPr lang="en-US">
                <a:ea typeface="Calibri" panose="020F0502020204030204"/>
                <a:cs typeface="Calibri"/>
              </a:rPr>
              <a:t> de tray </a:t>
            </a:r>
            <a:r>
              <a:rPr lang="en-US" err="1">
                <a:ea typeface="Calibri" panose="020F0502020204030204"/>
                <a:cs typeface="Calibri"/>
              </a:rPr>
              <a:t>klaar</a:t>
            </a:r>
            <a:r>
              <a:rPr lang="en-US">
                <a:ea typeface="Calibri" panose="020F0502020204030204"/>
                <a:cs typeface="Calibri"/>
              </a:rPr>
              <a:t> is om </a:t>
            </a:r>
            <a:r>
              <a:rPr lang="en-US" err="1">
                <a:ea typeface="Calibri" panose="020F0502020204030204"/>
                <a:cs typeface="Calibri"/>
              </a:rPr>
              <a:t>uitgepakt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te</a:t>
            </a:r>
            <a:r>
              <a:rPr lang="en-US">
                <a:ea typeface="Calibri" panose="020F0502020204030204"/>
                <a:cs typeface="Calibri"/>
              </a:rPr>
              <a:t> </a:t>
            </a:r>
            <a:r>
              <a:rPr lang="en-US" err="1">
                <a:ea typeface="Calibri" panose="020F0502020204030204"/>
                <a:cs typeface="Calibri"/>
              </a:rPr>
              <a:t>worden</a:t>
            </a:r>
            <a:r>
              <a:rPr lang="en-US">
                <a:ea typeface="Calibri" panose="020F0502020204030204"/>
                <a:cs typeface="Calibri"/>
              </a:rPr>
              <a:t>. 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898A5-95B8-40D3-A73C-D8002E08AA16}" type="slidenum"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712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Als de status </a:t>
            </a:r>
            <a:r>
              <a:rPr lang="en-US" err="1">
                <a:ea typeface="Calibri"/>
                <a:cs typeface="Calibri"/>
              </a:rPr>
              <a:t>verandert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omdat</a:t>
            </a:r>
            <a:r>
              <a:rPr lang="en-US">
                <a:ea typeface="Calibri"/>
                <a:cs typeface="Calibri"/>
              </a:rPr>
              <a:t> de </a:t>
            </a:r>
            <a:r>
              <a:rPr lang="en-US" err="1">
                <a:ea typeface="Calibri"/>
                <a:cs typeface="Calibri"/>
              </a:rPr>
              <a:t>temperatuur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daalt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onder</a:t>
            </a:r>
            <a:r>
              <a:rPr lang="en-US">
                <a:ea typeface="Calibri"/>
                <a:cs typeface="Calibri"/>
              </a:rPr>
              <a:t> de 60 </a:t>
            </a:r>
            <a:r>
              <a:rPr lang="en-US" err="1">
                <a:ea typeface="Calibri"/>
                <a:cs typeface="Calibri"/>
              </a:rPr>
              <a:t>graden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wordt</a:t>
            </a:r>
            <a:r>
              <a:rPr lang="en-US">
                <a:ea typeface="Calibri"/>
                <a:cs typeface="Calibri"/>
              </a:rPr>
              <a:t> er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notificatie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verzonden</a:t>
            </a:r>
            <a:r>
              <a:rPr lang="en-US">
                <a:ea typeface="Calibri"/>
                <a:cs typeface="Calibri"/>
              </a:rPr>
              <a:t>. Het </a:t>
            </a:r>
            <a:r>
              <a:rPr lang="en-US" err="1">
                <a:ea typeface="Calibri"/>
                <a:cs typeface="Calibri"/>
              </a:rPr>
              <a:t>bericht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geeft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dat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tray </a:t>
            </a:r>
            <a:r>
              <a:rPr lang="en-US" err="1">
                <a:ea typeface="Calibri"/>
                <a:cs typeface="Calibri"/>
              </a:rPr>
              <a:t>klaar</a:t>
            </a:r>
            <a:r>
              <a:rPr lang="en-US">
                <a:ea typeface="Calibri"/>
                <a:cs typeface="Calibri"/>
              </a:rPr>
              <a:t> is om </a:t>
            </a:r>
            <a:r>
              <a:rPr lang="en-US" err="1">
                <a:ea typeface="Calibri"/>
                <a:cs typeface="Calibri"/>
              </a:rPr>
              <a:t>uitgepakt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worden</a:t>
            </a:r>
            <a:r>
              <a:rPr lang="en-US">
                <a:ea typeface="Calibri"/>
                <a:cs typeface="Calibri"/>
              </a:rPr>
              <a:t>. </a:t>
            </a:r>
            <a:r>
              <a:rPr lang="en-US" err="1">
                <a:ea typeface="Calibri"/>
                <a:cs typeface="Calibri"/>
              </a:rPr>
              <a:t>Vanuit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InfluxDB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kunnen</a:t>
            </a:r>
            <a:r>
              <a:rPr lang="en-US">
                <a:ea typeface="Calibri"/>
                <a:cs typeface="Calibri"/>
              </a:rPr>
              <a:t> de </a:t>
            </a:r>
            <a:r>
              <a:rPr lang="en-US" err="1">
                <a:ea typeface="Calibri"/>
                <a:cs typeface="Calibri"/>
              </a:rPr>
              <a:t>notificaties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verstuurd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worden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naar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andere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applicaties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zoals</a:t>
            </a:r>
            <a:r>
              <a:rPr lang="en-US">
                <a:ea typeface="Calibri"/>
                <a:cs typeface="Calibri"/>
              </a:rPr>
              <a:t> Microsoft Teams, e-mail of Slack. </a:t>
            </a:r>
            <a:r>
              <a:rPr lang="en-US" err="1">
                <a:ea typeface="Calibri"/>
                <a:cs typeface="Calibri"/>
              </a:rPr>
              <a:t>Wij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hebben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ons</a:t>
            </a:r>
            <a:r>
              <a:rPr lang="en-US">
                <a:ea typeface="Calibri"/>
                <a:cs typeface="Calibri"/>
              </a:rPr>
              <a:t> project </a:t>
            </a:r>
            <a:r>
              <a:rPr lang="en-US" err="1">
                <a:ea typeface="Calibri"/>
                <a:cs typeface="Calibri"/>
              </a:rPr>
              <a:t>gekozen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voor</a:t>
            </a:r>
            <a:r>
              <a:rPr lang="en-US">
                <a:ea typeface="Calibri"/>
                <a:cs typeface="Calibri"/>
              </a:rPr>
              <a:t> Slack. Slack is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gratis </a:t>
            </a:r>
            <a:r>
              <a:rPr lang="en-US" err="1"/>
              <a:t>communicatie</a:t>
            </a:r>
            <a:r>
              <a:rPr lang="en-US"/>
              <a:t> platform </a:t>
            </a:r>
            <a:r>
              <a:rPr lang="en-US" err="1"/>
              <a:t>voor</a:t>
            </a:r>
            <a:r>
              <a:rPr lang="en-US"/>
              <a:t> teams. Door Slack </a:t>
            </a:r>
            <a:r>
              <a:rPr lang="en-US" err="1"/>
              <a:t>te</a:t>
            </a:r>
            <a:r>
              <a:rPr lang="en-US"/>
              <a:t> </a:t>
            </a:r>
            <a:r>
              <a:rPr lang="en-US" err="1"/>
              <a:t>verbinden</a:t>
            </a:r>
            <a:r>
              <a:rPr lang="en-US"/>
              <a:t> met </a:t>
            </a:r>
            <a:r>
              <a:rPr lang="en-US" err="1"/>
              <a:t>InfluxDB</a:t>
            </a:r>
            <a:r>
              <a:rPr lang="en-US"/>
              <a:t> </a:t>
            </a:r>
            <a:r>
              <a:rPr lang="en-US" err="1"/>
              <a:t>doormiddel</a:t>
            </a:r>
            <a:r>
              <a:rPr lang="en-US"/>
              <a:t> van </a:t>
            </a:r>
            <a:r>
              <a:rPr lang="en-US" err="1"/>
              <a:t>een</a:t>
            </a:r>
            <a:r>
              <a:rPr lang="en-US"/>
              <a:t> Webhook, </a:t>
            </a:r>
            <a:r>
              <a:rPr lang="en-US" err="1"/>
              <a:t>komen</a:t>
            </a:r>
            <a:r>
              <a:rPr lang="en-US"/>
              <a:t> de </a:t>
            </a:r>
            <a:r>
              <a:rPr lang="en-US" err="1"/>
              <a:t>notificaties</a:t>
            </a:r>
            <a:r>
              <a:rPr lang="en-US"/>
              <a:t> </a:t>
            </a:r>
            <a:r>
              <a:rPr lang="en-US" err="1"/>
              <a:t>binnen</a:t>
            </a:r>
            <a:r>
              <a:rPr lang="en-US"/>
              <a:t> in </a:t>
            </a:r>
            <a:r>
              <a:rPr lang="en-US" err="1"/>
              <a:t>een</a:t>
            </a:r>
            <a:r>
              <a:rPr lang="en-US"/>
              <a:t> chat </a:t>
            </a:r>
            <a:r>
              <a:rPr lang="en-US" err="1"/>
              <a:t>kanaal</a:t>
            </a:r>
            <a:r>
              <a:rPr lang="en-US"/>
              <a:t>. Zo is </a:t>
            </a:r>
            <a:r>
              <a:rPr lang="en-US" err="1"/>
              <a:t>meteen</a:t>
            </a:r>
            <a:r>
              <a:rPr lang="en-US"/>
              <a:t> </a:t>
            </a:r>
            <a:r>
              <a:rPr lang="en-US" err="1"/>
              <a:t>duidelijk</a:t>
            </a:r>
            <a:r>
              <a:rPr lang="en-US"/>
              <a:t> </a:t>
            </a:r>
            <a:r>
              <a:rPr lang="en-US" err="1"/>
              <a:t>wanneer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tray </a:t>
            </a:r>
            <a:r>
              <a:rPr lang="en-US" err="1"/>
              <a:t>klaar</a:t>
            </a:r>
            <a:r>
              <a:rPr lang="en-US"/>
              <a:t> is om </a:t>
            </a:r>
            <a:r>
              <a:rPr lang="en-US" err="1"/>
              <a:t>uitgepakt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worden</a:t>
            </a:r>
            <a:r>
              <a:rPr lang="en-US"/>
              <a:t>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  <a:p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898A5-95B8-40D3-A73C-D8002E08AA16}" type="slidenum"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433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Dronahq</a:t>
            </a:r>
            <a:r>
              <a:rPr lang="en-US"/>
              <a:t>: </a:t>
            </a:r>
            <a:r>
              <a:rPr lang="en-US" err="1"/>
              <a:t>kan</a:t>
            </a:r>
            <a:r>
              <a:rPr lang="en-US"/>
              <a:t> </a:t>
            </a:r>
            <a:r>
              <a:rPr lang="en-US" err="1"/>
              <a:t>makkelijk</a:t>
            </a:r>
            <a:r>
              <a:rPr lang="en-US"/>
              <a:t> </a:t>
            </a:r>
            <a:r>
              <a:rPr lang="en-US" err="1"/>
              <a:t>conneccten</a:t>
            </a:r>
            <a:r>
              <a:rPr lang="en-US"/>
              <a:t> met </a:t>
            </a:r>
            <a:r>
              <a:rPr lang="en-US" err="1"/>
              <a:t>influxDB</a:t>
            </a:r>
            <a:r>
              <a:rPr lang="en-US"/>
              <a:t>, </a:t>
            </a:r>
            <a:r>
              <a:rPr lang="en-US" err="1"/>
              <a:t>kan</a:t>
            </a:r>
            <a:r>
              <a:rPr lang="en-US"/>
              <a:t> alle </a:t>
            </a:r>
            <a:r>
              <a:rPr lang="en-US" err="1"/>
              <a:t>informatie</a:t>
            </a:r>
            <a:r>
              <a:rPr lang="en-US"/>
              <a:t> die we </a:t>
            </a:r>
            <a:r>
              <a:rPr lang="en-US" err="1"/>
              <a:t>nodig</a:t>
            </a:r>
            <a:r>
              <a:rPr lang="en-US"/>
              <a:t>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de monitoring </a:t>
            </a:r>
            <a:r>
              <a:rPr lang="en-US" err="1"/>
              <a:t>uit</a:t>
            </a:r>
            <a:r>
              <a:rPr lang="en-US"/>
              <a:t> influx </a:t>
            </a:r>
            <a:r>
              <a:rPr lang="en-US" err="1"/>
              <a:t>halen</a:t>
            </a:r>
            <a:r>
              <a:rPr lang="en-US"/>
              <a:t> met </a:t>
            </a:r>
            <a:r>
              <a:rPr lang="en-US" err="1"/>
              <a:t>weinig</a:t>
            </a:r>
            <a:r>
              <a:rPr lang="en-US"/>
              <a:t> code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gebruiken</a:t>
            </a:r>
            <a:r>
              <a:rPr lang="en-US"/>
              <a:t>. </a:t>
            </a:r>
            <a:r>
              <a:rPr lang="en-US" err="1"/>
              <a:t>Veel</a:t>
            </a:r>
            <a:r>
              <a:rPr lang="en-US"/>
              <a:t> </a:t>
            </a:r>
            <a:r>
              <a:rPr lang="en-US" err="1"/>
              <a:t>opties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controls. Kan de app op android </a:t>
            </a:r>
            <a:r>
              <a:rPr lang="en-US" err="1"/>
              <a:t>en</a:t>
            </a:r>
            <a:r>
              <a:rPr lang="en-US"/>
              <a:t> IOS </a:t>
            </a:r>
            <a:r>
              <a:rPr lang="en-US" err="1"/>
              <a:t>runnen</a:t>
            </a:r>
            <a:r>
              <a:rPr lang="en-US"/>
              <a:t> door </a:t>
            </a:r>
            <a:r>
              <a:rPr lang="en-US" err="1"/>
              <a:t>gewoon</a:t>
            </a:r>
            <a:r>
              <a:rPr lang="en-US"/>
              <a:t> </a:t>
            </a:r>
            <a:r>
              <a:rPr lang="en-US" err="1"/>
              <a:t>uit</a:t>
            </a:r>
            <a:r>
              <a:rPr lang="en-US"/>
              <a:t> de Appstore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halen</a:t>
            </a:r>
            <a:r>
              <a:rPr lang="en-US"/>
              <a:t>.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898A5-95B8-40D3-A73C-D8002E08AA16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3594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Theoretisch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onderzoek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gedaan</a:t>
            </a:r>
            <a:r>
              <a:rPr lang="en-US">
                <a:ea typeface="Calibri"/>
                <a:cs typeface="Calibri"/>
              </a:rPr>
              <a:t>, om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achterhalen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welke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opties</a:t>
            </a:r>
            <a:r>
              <a:rPr lang="en-US">
                <a:ea typeface="Calibri"/>
                <a:cs typeface="Calibri"/>
              </a:rPr>
              <a:t> er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om de </a:t>
            </a:r>
            <a:r>
              <a:rPr lang="en-US" err="1">
                <a:ea typeface="Calibri"/>
                <a:cs typeface="Calibri"/>
              </a:rPr>
              <a:t>tempratuur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 criteria </a:t>
            </a:r>
            <a:r>
              <a:rPr lang="en-US" err="1">
                <a:ea typeface="Calibri"/>
                <a:cs typeface="Calibri"/>
              </a:rPr>
              <a:t>bepalen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waar</a:t>
            </a:r>
            <a:r>
              <a:rPr lang="en-US">
                <a:ea typeface="Calibri"/>
                <a:cs typeface="Calibri"/>
              </a:rPr>
              <a:t> het </a:t>
            </a:r>
            <a:r>
              <a:rPr lang="en-US" err="1">
                <a:ea typeface="Calibri"/>
                <a:cs typeface="Calibri"/>
              </a:rPr>
              <a:t>eindproduct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moet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voldoen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Praktijgericht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onderzoek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documentatie</a:t>
            </a:r>
            <a:r>
              <a:rPr lang="en-US">
                <a:ea typeface="Calibri"/>
                <a:cs typeface="Calibri"/>
              </a:rPr>
              <a:t> van het </a:t>
            </a:r>
            <a:r>
              <a:rPr lang="en-US" err="1">
                <a:ea typeface="Calibri"/>
                <a:cs typeface="Calibri"/>
              </a:rPr>
              <a:t>verloop</a:t>
            </a:r>
            <a:r>
              <a:rPr lang="en-US">
                <a:ea typeface="Calibri"/>
                <a:cs typeface="Calibri"/>
              </a:rPr>
              <a:t> van </a:t>
            </a:r>
            <a:r>
              <a:rPr lang="en-US" err="1">
                <a:ea typeface="Calibri"/>
                <a:cs typeface="Calibri"/>
              </a:rPr>
              <a:t>huidige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proces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verbetering</a:t>
            </a:r>
            <a:r>
              <a:rPr lang="en-US">
                <a:ea typeface="Calibri"/>
                <a:cs typeface="Calibri"/>
              </a:rPr>
              <a:t>, </a:t>
            </a:r>
          </a:p>
          <a:p>
            <a:r>
              <a:rPr lang="en-US" err="1">
                <a:ea typeface="Calibri"/>
                <a:cs typeface="Calibri"/>
              </a:rPr>
              <a:t>Implementatie</a:t>
            </a:r>
            <a:r>
              <a:rPr lang="en-US">
                <a:ea typeface="Calibri"/>
                <a:cs typeface="Calibri"/>
              </a:rPr>
              <a:t> plan, hoe </a:t>
            </a:r>
            <a:r>
              <a:rPr lang="en-US" err="1">
                <a:ea typeface="Calibri"/>
                <a:cs typeface="Calibri"/>
              </a:rPr>
              <a:t>kan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Oceanz</a:t>
            </a:r>
            <a:r>
              <a:rPr lang="en-US">
                <a:ea typeface="Calibri"/>
                <a:cs typeface="Calibri"/>
              </a:rPr>
              <a:t> het </a:t>
            </a:r>
            <a:r>
              <a:rPr lang="en-US" err="1">
                <a:ea typeface="Calibri"/>
                <a:cs typeface="Calibri"/>
              </a:rPr>
              <a:t>eind</a:t>
            </a:r>
            <a:r>
              <a:rPr lang="en-US">
                <a:ea typeface="Calibri"/>
                <a:cs typeface="Calibri"/>
              </a:rPr>
              <a:t> product </a:t>
            </a:r>
            <a:r>
              <a:rPr lang="en-US" err="1">
                <a:ea typeface="Calibri"/>
                <a:cs typeface="Calibri"/>
              </a:rPr>
              <a:t>gaan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implementeren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wat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effecten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voor</a:t>
            </a:r>
            <a:r>
              <a:rPr lang="en-US">
                <a:ea typeface="Calibri"/>
                <a:cs typeface="Calibri"/>
              </a:rPr>
              <a:t> </a:t>
            </a:r>
            <a:r>
              <a:rPr lang="en-US" err="1">
                <a:ea typeface="Calibri"/>
                <a:cs typeface="Calibri"/>
              </a:rPr>
              <a:t>Oceanz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tijdsbesparing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geldbesparing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etc</a:t>
            </a:r>
            <a:endParaRPr lang="en-US">
              <a:ea typeface="Calibri"/>
              <a:cs typeface="Calibri"/>
            </a:endParaRPr>
          </a:p>
          <a:p>
            <a:r>
              <a:rPr lang="en-US" err="1">
                <a:ea typeface="Calibri"/>
                <a:cs typeface="Calibri"/>
              </a:rPr>
              <a:t>Vervolg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advies</a:t>
            </a:r>
            <a:r>
              <a:rPr lang="en-US">
                <a:ea typeface="Calibri"/>
                <a:cs typeface="Calibri"/>
              </a:rPr>
              <a:t>, hoe </a:t>
            </a:r>
            <a:r>
              <a:rPr lang="en-US" err="1">
                <a:ea typeface="Calibri"/>
                <a:cs typeface="Calibri"/>
              </a:rPr>
              <a:t>kunnen</a:t>
            </a:r>
            <a:r>
              <a:rPr lang="en-US">
                <a:ea typeface="Calibri"/>
                <a:cs typeface="Calibri"/>
              </a:rPr>
              <a:t> ze </a:t>
            </a:r>
            <a:r>
              <a:rPr lang="en-US" err="1">
                <a:ea typeface="Calibri"/>
                <a:cs typeface="Calibri"/>
              </a:rPr>
              <a:t>verder</a:t>
            </a:r>
            <a:r>
              <a:rPr lang="en-US">
                <a:ea typeface="Calibri"/>
                <a:cs typeface="Calibri"/>
              </a:rPr>
              <a:t>, wat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onderdelen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waar</a:t>
            </a:r>
            <a:r>
              <a:rPr lang="en-US">
                <a:ea typeface="Calibri"/>
                <a:cs typeface="Calibri"/>
              </a:rPr>
              <a:t> we </a:t>
            </a:r>
            <a:r>
              <a:rPr lang="en-US" err="1">
                <a:ea typeface="Calibri"/>
                <a:cs typeface="Calibri"/>
              </a:rPr>
              <a:t>niet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aan</a:t>
            </a:r>
            <a:r>
              <a:rPr lang="en-US">
                <a:ea typeface="Calibri"/>
                <a:cs typeface="Calibri"/>
              </a:rPr>
              <a:t> toe </a:t>
            </a:r>
            <a:r>
              <a:rPr lang="en-US" err="1">
                <a:ea typeface="Calibri"/>
                <a:cs typeface="Calibri"/>
              </a:rPr>
              <a:t>zijn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gekomen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wat </a:t>
            </a:r>
            <a:r>
              <a:rPr lang="en-US" err="1">
                <a:ea typeface="Calibri"/>
                <a:cs typeface="Calibri"/>
              </a:rPr>
              <a:t>kunnen</a:t>
            </a:r>
            <a:r>
              <a:rPr lang="en-US">
                <a:ea typeface="Calibri"/>
                <a:cs typeface="Calibri"/>
              </a:rPr>
              <a:t> ze </a:t>
            </a:r>
            <a:r>
              <a:rPr lang="en-US" err="1">
                <a:ea typeface="Calibri"/>
                <a:cs typeface="Calibri"/>
              </a:rPr>
              <a:t>eventueel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nog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doen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ons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eindproduct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optimaliseren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898A5-95B8-40D3-A73C-D8002E08AA16}" type="slidenum">
              <a:rPr lang="nl-NL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417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 descr="Afbeelding met Lettertype, Graphics, logo, tekst&#10;&#10;Automatisch gegenereerde beschrijving">
            <a:extLst>
              <a:ext uri="{FF2B5EF4-FFF2-40B4-BE49-F238E27FC236}">
                <a16:creationId xmlns:a16="http://schemas.microsoft.com/office/drawing/2014/main" id="{E27F2EDB-3E6D-767B-C7FF-E77BCF1E7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17" y="770773"/>
            <a:ext cx="8596645" cy="2213635"/>
          </a:xfrm>
          <a:prstGeom prst="rect">
            <a:avLst/>
          </a:prstGeom>
        </p:spPr>
      </p:pic>
      <p:sp>
        <p:nvSpPr>
          <p:cNvPr id="47" name="Right Triangle 4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rgbClr val="00A6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9304" y="3603171"/>
            <a:ext cx="8921672" cy="1332305"/>
          </a:xfrm>
        </p:spPr>
        <p:txBody>
          <a:bodyPr anchor="b">
            <a:normAutofit/>
          </a:bodyPr>
          <a:lstStyle/>
          <a:p>
            <a:r>
              <a:rPr lang="en-US" sz="4800" b="1">
                <a:solidFill>
                  <a:srgbClr val="0070C0"/>
                </a:solidFill>
                <a:ea typeface="+mj-lt"/>
                <a:cs typeface="+mj-lt"/>
              </a:rPr>
              <a:t>Tray </a:t>
            </a:r>
            <a:r>
              <a:rPr lang="en-US" sz="4800" b="1" err="1">
                <a:solidFill>
                  <a:srgbClr val="0070C0"/>
                </a:solidFill>
                <a:ea typeface="+mj-lt"/>
                <a:cs typeface="+mj-lt"/>
              </a:rPr>
              <a:t>temperatuur</a:t>
            </a:r>
            <a:r>
              <a:rPr lang="en-US" sz="4800" b="1">
                <a:solidFill>
                  <a:srgbClr val="0070C0"/>
                </a:solidFill>
                <a:ea typeface="+mj-lt"/>
                <a:cs typeface="+mj-lt"/>
              </a:rPr>
              <a:t> </a:t>
            </a:r>
            <a:r>
              <a:rPr lang="en-US" sz="4800" b="1" err="1">
                <a:solidFill>
                  <a:srgbClr val="0070C0"/>
                </a:solidFill>
                <a:ea typeface="+mj-lt"/>
                <a:cs typeface="+mj-lt"/>
              </a:rPr>
              <a:t>monitoren</a:t>
            </a:r>
            <a:endParaRPr lang="nl-NL" err="1"/>
          </a:p>
          <a:p>
            <a:pPr algn="l"/>
            <a:endParaRPr lang="en-US" sz="68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3246" y="4042848"/>
            <a:ext cx="7321298" cy="7531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Niels, </a:t>
            </a:r>
            <a:r>
              <a:rPr lang="en-US">
                <a:ea typeface="+mn-lt"/>
                <a:cs typeface="+mn-lt"/>
              </a:rPr>
              <a:t>Esmée</a:t>
            </a:r>
            <a:r>
              <a:rPr lang="en-US"/>
              <a:t> &amp; Roy </a:t>
            </a:r>
          </a:p>
        </p:txBody>
      </p:sp>
      <p:pic>
        <p:nvPicPr>
          <p:cNvPr id="5" name="Afbeelding 4" descr="Afbeelding met Lettertype, tekst, logo, Graphics&#10;&#10;Automatisch gegenereerde beschrijving">
            <a:extLst>
              <a:ext uri="{FF2B5EF4-FFF2-40B4-BE49-F238E27FC236}">
                <a16:creationId xmlns:a16="http://schemas.microsoft.com/office/drawing/2014/main" id="{46B3D9C2-FEE1-FC27-F93A-7ADED9AE4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56" y="5161333"/>
            <a:ext cx="2166629" cy="97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BCD5590-3E2D-6ADD-4938-A08A5838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629" y="586394"/>
            <a:ext cx="2874374" cy="5583148"/>
          </a:xfrm>
        </p:spPr>
        <p:txBody>
          <a:bodyPr anchor="ctr">
            <a:normAutofit/>
          </a:bodyPr>
          <a:lstStyle/>
          <a:p>
            <a:r>
              <a:rPr lang="nl-NL" sz="5400"/>
              <a:t>Doel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ijdelijke aanduiding voor inhoud 25">
            <a:extLst>
              <a:ext uri="{FF2B5EF4-FFF2-40B4-BE49-F238E27FC236}">
                <a16:creationId xmlns:a16="http://schemas.microsoft.com/office/drawing/2014/main" id="{81CE24A3-C144-B817-CB24-DD161B3BB9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3290562"/>
              </p:ext>
            </p:extLst>
          </p:nvPr>
        </p:nvGraphicFramePr>
        <p:xfrm>
          <a:off x="4565285" y="2369299"/>
          <a:ext cx="126757439" cy="2199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2" name="Rechthoek 281">
            <a:extLst>
              <a:ext uri="{FF2B5EF4-FFF2-40B4-BE49-F238E27FC236}">
                <a16:creationId xmlns:a16="http://schemas.microsoft.com/office/drawing/2014/main" id="{AA374784-209B-1036-6C2E-4A85A1F6B4EC}"/>
              </a:ext>
            </a:extLst>
          </p:cNvPr>
          <p:cNvSpPr/>
          <p:nvPr/>
        </p:nvSpPr>
        <p:spPr>
          <a:xfrm>
            <a:off x="4179206" y="724227"/>
            <a:ext cx="272142" cy="5486400"/>
          </a:xfrm>
          <a:prstGeom prst="rect">
            <a:avLst/>
          </a:prstGeom>
          <a:solidFill>
            <a:srgbClr val="00A6D3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71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4E1E44-F896-AD13-CDDF-9B3DC05B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nl-NL" sz="4100"/>
              <a:t>Data verzamelen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FC9E7EB-CA37-CCF0-4CF1-D60C8419F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2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z="2000"/>
              <a:t>24/7 temperatuur meten</a:t>
            </a:r>
          </a:p>
          <a:p>
            <a:r>
              <a:rPr lang="nl-NL" sz="2000"/>
              <a:t>Influx database</a:t>
            </a:r>
          </a:p>
          <a:p>
            <a:r>
              <a:rPr lang="nl-NL" sz="2000"/>
              <a:t>Status tray</a:t>
            </a:r>
          </a:p>
          <a:p>
            <a:endParaRPr lang="nl-NL" sz="2000"/>
          </a:p>
          <a:p>
            <a:endParaRPr lang="nl-NL" sz="20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3CE240AC-6AE3-2B40-403B-4A928AAAEC53}"/>
              </a:ext>
            </a:extLst>
          </p:cNvPr>
          <p:cNvSpPr/>
          <p:nvPr/>
        </p:nvSpPr>
        <p:spPr>
          <a:xfrm rot="5400000">
            <a:off x="5507265" y="-3488545"/>
            <a:ext cx="751113" cy="11756571"/>
          </a:xfrm>
          <a:prstGeom prst="rect">
            <a:avLst/>
          </a:prstGeom>
          <a:solidFill>
            <a:srgbClr val="00A6D3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Afbeelding 5" descr="Afbeelding met tekst, schermopname, Multimediasoftware, software&#10;&#10;Automatisch gegenereerde beschrijving">
            <a:extLst>
              <a:ext uri="{FF2B5EF4-FFF2-40B4-BE49-F238E27FC236}">
                <a16:creationId xmlns:a16="http://schemas.microsoft.com/office/drawing/2014/main" id="{EAD15FF3-A909-C5EF-E338-60713FEF2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68" y="2394218"/>
            <a:ext cx="6595835" cy="318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3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7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29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1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3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0F3F79-8110-0D1C-FBF5-1FC3D74C4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nl-NL" sz="4000"/>
              <a:t>Slack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73AF5F-F8DA-11D8-8AC2-17C64B8A1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715" y="2508105"/>
            <a:ext cx="5070765" cy="27079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z="2000"/>
              <a:t>Notificaties</a:t>
            </a:r>
          </a:p>
          <a:p>
            <a:r>
              <a:rPr lang="nl-NL" sz="2000"/>
              <a:t>Teams, e-mail of Slack</a:t>
            </a:r>
            <a:endParaRPr lang="nl-NL"/>
          </a:p>
          <a:p>
            <a:r>
              <a:rPr lang="nl-NL" sz="2000"/>
              <a:t>Slack -&gt; communicatie platform</a:t>
            </a:r>
          </a:p>
          <a:p>
            <a:endParaRPr lang="nl-NL" sz="2000"/>
          </a:p>
        </p:txBody>
      </p:sp>
      <p:pic>
        <p:nvPicPr>
          <p:cNvPr id="5" name="Afbeelding 4" descr="Afbeelding met tekst, schermopname, software, Computerpictogram&#10;&#10;Automatisch gegenereerde beschrijving">
            <a:extLst>
              <a:ext uri="{FF2B5EF4-FFF2-40B4-BE49-F238E27FC236}">
                <a16:creationId xmlns:a16="http://schemas.microsoft.com/office/drawing/2014/main" id="{A8A4F56F-F309-7C38-256D-5A3CADDD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011" y="926685"/>
            <a:ext cx="2280912" cy="4938293"/>
          </a:xfrm>
          <a:prstGeom prst="rect">
            <a:avLst/>
          </a:prstGeom>
        </p:spPr>
      </p:pic>
      <p:pic>
        <p:nvPicPr>
          <p:cNvPr id="4" name="Afbeelding 3" descr="Afbeelding met tekst, schermopname, Lettertype, ontwerp&#10;&#10;Automatisch gegenereerde beschrijving">
            <a:extLst>
              <a:ext uri="{FF2B5EF4-FFF2-40B4-BE49-F238E27FC236}">
                <a16:creationId xmlns:a16="http://schemas.microsoft.com/office/drawing/2014/main" id="{4586E299-BBEA-3222-B1ED-9568C3370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0731" y="933474"/>
            <a:ext cx="2250432" cy="4938293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26C2EA19-7C05-15EA-12C3-6069168EAC2F}"/>
              </a:ext>
            </a:extLst>
          </p:cNvPr>
          <p:cNvSpPr/>
          <p:nvPr/>
        </p:nvSpPr>
        <p:spPr>
          <a:xfrm>
            <a:off x="325663" y="-16002"/>
            <a:ext cx="522513" cy="6868885"/>
          </a:xfrm>
          <a:prstGeom prst="rect">
            <a:avLst/>
          </a:prstGeom>
          <a:solidFill>
            <a:srgbClr val="00A6D3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319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292F7E-869E-47EE-864B-31158A80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55717D4-33C9-419C-8D9C-17C7079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E152F22-1707-453C-8C48-6B5CDD2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0F3EC41-E060-4D79-8F5B-1DD6A3A9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06262C8-ED0F-0FCF-E7A0-A0AC1BE80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171467"/>
            <a:ext cx="9801854" cy="1114627"/>
          </a:xfrm>
        </p:spPr>
        <p:txBody>
          <a:bodyPr anchor="b">
            <a:normAutofit/>
          </a:bodyPr>
          <a:lstStyle/>
          <a:p>
            <a:pPr algn="ctr"/>
            <a:r>
              <a:rPr lang="nl-NL" sz="4800"/>
              <a:t>DronaHQ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44C49-D95D-529F-F197-7F5BDAB77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699" y="1636480"/>
            <a:ext cx="2963314" cy="3732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C203BE-DF4C-F118-738D-408B79E32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378" y="1701552"/>
            <a:ext cx="1138374" cy="3732376"/>
          </a:xfrm>
          <a:prstGeom prst="rect">
            <a:avLst/>
          </a:prstGeom>
        </p:spPr>
      </p:pic>
      <p:sp>
        <p:nvSpPr>
          <p:cNvPr id="18" name="Tijdelijke aanduiding voor inhoud 17">
            <a:extLst>
              <a:ext uri="{FF2B5EF4-FFF2-40B4-BE49-F238E27FC236}">
                <a16:creationId xmlns:a16="http://schemas.microsoft.com/office/drawing/2014/main" id="{8F69E8C2-93D8-66D4-400A-6476471E1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1287145"/>
            <a:ext cx="453136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nl-NL"/>
          </a:p>
          <a:p>
            <a:r>
              <a:rPr lang="nl-NL"/>
              <a:t>Wat is </a:t>
            </a:r>
            <a:r>
              <a:rPr lang="nl-NL" err="1"/>
              <a:t>DronaHQ</a:t>
            </a:r>
            <a:r>
              <a:rPr lang="nl-NL"/>
              <a:t>?</a:t>
            </a:r>
          </a:p>
          <a:p>
            <a:r>
              <a:rPr lang="nl-NL"/>
              <a:t>Wat kan je met </a:t>
            </a:r>
            <a:r>
              <a:rPr lang="nl-NL" err="1"/>
              <a:t>DronaHQ</a:t>
            </a:r>
            <a:endParaRPr lang="nl-NL"/>
          </a:p>
          <a:p>
            <a:r>
              <a:rPr lang="nl-NL"/>
              <a:t>Hoe werkt </a:t>
            </a:r>
            <a:r>
              <a:rPr lang="nl-NL" err="1"/>
              <a:t>DronaHQ</a:t>
            </a:r>
            <a:r>
              <a:rPr lang="nl-NL"/>
              <a:t>?</a:t>
            </a:r>
          </a:p>
          <a:p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77F9D400-B22F-C8CD-29B2-C9D502D1594B}"/>
              </a:ext>
            </a:extLst>
          </p:cNvPr>
          <p:cNvSpPr/>
          <p:nvPr/>
        </p:nvSpPr>
        <p:spPr>
          <a:xfrm>
            <a:off x="-908" y="-5116"/>
            <a:ext cx="522513" cy="6868885"/>
          </a:xfrm>
          <a:prstGeom prst="rect">
            <a:avLst/>
          </a:prstGeom>
          <a:solidFill>
            <a:srgbClr val="00A6D3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8223526C-3A23-8F09-AD49-DBCF3F381844}"/>
              </a:ext>
            </a:extLst>
          </p:cNvPr>
          <p:cNvSpPr/>
          <p:nvPr/>
        </p:nvSpPr>
        <p:spPr>
          <a:xfrm>
            <a:off x="11679463" y="-16002"/>
            <a:ext cx="522513" cy="6868885"/>
          </a:xfrm>
          <a:prstGeom prst="rect">
            <a:avLst/>
          </a:prstGeom>
          <a:solidFill>
            <a:srgbClr val="00A6D3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" name="Afbeelding 2" descr="Afbeelding met cirkel, Graphics, Kleurrijkheid, schermopname&#10;&#10;Automatisch gegenereerde beschrijving">
            <a:extLst>
              <a:ext uri="{FF2B5EF4-FFF2-40B4-BE49-F238E27FC236}">
                <a16:creationId xmlns:a16="http://schemas.microsoft.com/office/drawing/2014/main" id="{013AFD05-AB56-CDE1-A9E6-C46C88FB1C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773" y="3636948"/>
            <a:ext cx="21240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46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C2AD26-4FBC-B396-D901-916EA7AA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72767"/>
            <a:ext cx="9895951" cy="1033669"/>
          </a:xfrm>
        </p:spPr>
        <p:txBody>
          <a:bodyPr>
            <a:normAutofit/>
          </a:bodyPr>
          <a:lstStyle/>
          <a:p>
            <a:r>
              <a:rPr lang="nl-NL" sz="4000">
                <a:solidFill>
                  <a:srgbClr val="FFFFFF"/>
                </a:solidFill>
              </a:rPr>
              <a:t>Video app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0F6F10A-F7F0-36EB-19E6-97448A521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>
              <a:buFont typeface="Calibri"/>
              <a:buChar char="-"/>
            </a:pPr>
            <a:endParaRPr lang="nl-NL" sz="2000"/>
          </a:p>
          <a:p>
            <a:pPr marL="0" indent="0">
              <a:buNone/>
            </a:pPr>
            <a:endParaRPr lang="nl-NL" sz="200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66B0F9AA-B984-C729-3247-FA5F9D683DA5}"/>
              </a:ext>
            </a:extLst>
          </p:cNvPr>
          <p:cNvSpPr/>
          <p:nvPr/>
        </p:nvSpPr>
        <p:spPr>
          <a:xfrm rot="5400000">
            <a:off x="5256891" y="-5306459"/>
            <a:ext cx="1709057" cy="12213771"/>
          </a:xfrm>
          <a:prstGeom prst="rect">
            <a:avLst/>
          </a:prstGeom>
          <a:solidFill>
            <a:srgbClr val="00A6D3"/>
          </a:solidFill>
          <a:ln>
            <a:solidFill>
              <a:srgbClr val="00A6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FB51329-0EF2-1747-0105-ACEBB1553FE8}"/>
              </a:ext>
            </a:extLst>
          </p:cNvPr>
          <p:cNvSpPr txBox="1"/>
          <p:nvPr/>
        </p:nvSpPr>
        <p:spPr>
          <a:xfrm>
            <a:off x="616534" y="454787"/>
            <a:ext cx="453934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nl-NL" sz="4000"/>
              <a:t>Video</a:t>
            </a:r>
          </a:p>
        </p:txBody>
      </p:sp>
      <p:pic>
        <p:nvPicPr>
          <p:cNvPr id="4" name="6e58723e-d8ba-49ac-ac5c-ed181ad98c86">
            <a:hlinkClick r:id="" action="ppaction://media"/>
            <a:extLst>
              <a:ext uri="{FF2B5EF4-FFF2-40B4-BE49-F238E27FC236}">
                <a16:creationId xmlns:a16="http://schemas.microsoft.com/office/drawing/2014/main" id="{36DF3F2E-DD68-0AB3-438C-FFF903A6E3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2568" y="-187960"/>
            <a:ext cx="3515677" cy="705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C2563-59D8-5AC3-EFC8-59AF53CB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Resultaten 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E1EC65-401F-8307-B7FD-46A8043D7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Verspillingen </a:t>
            </a:r>
          </a:p>
          <a:p>
            <a:r>
              <a:rPr lang="nl-NL"/>
              <a:t>Verbeter opties </a:t>
            </a:r>
          </a:p>
          <a:p>
            <a:endParaRPr lang="nl-NL"/>
          </a:p>
        </p:txBody>
      </p:sp>
      <p:pic>
        <p:nvPicPr>
          <p:cNvPr id="4" name="Afbeelding 3" descr="Afbeelding met tekst, schermopname, logo, Lettertype&#10;&#10;Automatisch gegenereerde beschrijving">
            <a:extLst>
              <a:ext uri="{FF2B5EF4-FFF2-40B4-BE49-F238E27FC236}">
                <a16:creationId xmlns:a16="http://schemas.microsoft.com/office/drawing/2014/main" id="{FB8DB703-5460-BD7E-81D4-DFF38DDE6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605" y="2271259"/>
            <a:ext cx="5381625" cy="3019425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23BCB1E8-6F91-CFEC-DC92-24C63DDE910B}"/>
              </a:ext>
            </a:extLst>
          </p:cNvPr>
          <p:cNvSpPr/>
          <p:nvPr/>
        </p:nvSpPr>
        <p:spPr>
          <a:xfrm rot="5400000">
            <a:off x="3449863" y="-1191659"/>
            <a:ext cx="272142" cy="5486400"/>
          </a:xfrm>
          <a:prstGeom prst="rect">
            <a:avLst/>
          </a:prstGeom>
          <a:solidFill>
            <a:srgbClr val="00A6D3"/>
          </a:solidFill>
          <a:ln>
            <a:solidFill>
              <a:srgbClr val="00A6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557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A6DEE-D543-DA16-BDC7-1BD83031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nl-NL"/>
              <a:t>Ons project: make </a:t>
            </a:r>
            <a:r>
              <a:rPr lang="nl-NL" err="1"/>
              <a:t>it</a:t>
            </a:r>
            <a:r>
              <a:rPr lang="nl-NL"/>
              <a:t> matter  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70EC8E1-F79B-0C39-8782-0D0E66077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nl-NL"/>
              <a:t>Zijn er nog vragen?</a:t>
            </a:r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096EBE35-E7E6-07FF-D317-8255F372160F}"/>
              </a:ext>
            </a:extLst>
          </p:cNvPr>
          <p:cNvSpPr/>
          <p:nvPr/>
        </p:nvSpPr>
        <p:spPr>
          <a:xfrm rot="5400000">
            <a:off x="6225721" y="2846942"/>
            <a:ext cx="522513" cy="6868885"/>
          </a:xfrm>
          <a:prstGeom prst="rect">
            <a:avLst/>
          </a:prstGeom>
          <a:solidFill>
            <a:srgbClr val="00A6D3"/>
          </a:solidFill>
          <a:ln>
            <a:solidFill>
              <a:srgbClr val="00A6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9819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70A443DC04BD4C837E863859CAAABB" ma:contentTypeVersion="14" ma:contentTypeDescription="Een nieuw document maken." ma:contentTypeScope="" ma:versionID="22675e790a84662453bdfb770c799777">
  <xsd:schema xmlns:xsd="http://www.w3.org/2001/XMLSchema" xmlns:xs="http://www.w3.org/2001/XMLSchema" xmlns:p="http://schemas.microsoft.com/office/2006/metadata/properties" xmlns:ns2="c2d36055-acdf-4d6f-a809-45f960dd0c57" xmlns:ns3="0708c2ca-a523-4ac1-8c45-568bf57b0b7c" targetNamespace="http://schemas.microsoft.com/office/2006/metadata/properties" ma:root="true" ma:fieldsID="17b6de308d659c47d936b3c10f7f260d" ns2:_="" ns3:_="">
    <xsd:import namespace="c2d36055-acdf-4d6f-a809-45f960dd0c57"/>
    <xsd:import namespace="0708c2ca-a523-4ac1-8c45-568bf57b0b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d36055-acdf-4d6f-a809-45f960dd0c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Afbeeldingtags" ma:readOnly="false" ma:fieldId="{5cf76f15-5ced-4ddc-b409-7134ff3c332f}" ma:taxonomyMulti="true" ma:sspId="f6aa0a0a-ab1b-4084-9454-0fab0472597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08c2ca-a523-4ac1-8c45-568bf57b0b7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3a47a510-2f0f-42c1-8b53-fc722cd4e82d}" ma:internalName="TaxCatchAll" ma:showField="CatchAllData" ma:web="0708c2ca-a523-4ac1-8c45-568bf57b0b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28E03E-E160-408D-A2B6-3D45B6624093}">
  <ds:schemaRefs>
    <ds:schemaRef ds:uri="0708c2ca-a523-4ac1-8c45-568bf57b0b7c"/>
    <ds:schemaRef ds:uri="c2d36055-acdf-4d6f-a809-45f960dd0c5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2F49AD5-D0F5-42BA-82B3-DAF257768C4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Tray temperatuur monitoren </vt:lpstr>
      <vt:lpstr>Doel</vt:lpstr>
      <vt:lpstr>Data verzamelen</vt:lpstr>
      <vt:lpstr>Slack</vt:lpstr>
      <vt:lpstr>DronaHQ</vt:lpstr>
      <vt:lpstr>Video app</vt:lpstr>
      <vt:lpstr>Resultaten </vt:lpstr>
      <vt:lpstr>Ons project: make it matter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2024-05-28T11:16:32Z</dcterms:created>
  <dcterms:modified xsi:type="dcterms:W3CDTF">2024-06-14T10:44:27Z</dcterms:modified>
</cp:coreProperties>
</file>